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3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2413" cy="514191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84">
          <p15:clr>
            <a:srgbClr val="A4A3A4"/>
          </p15:clr>
        </p15:guide>
        <p15:guide id="2" pos="1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2579"/>
    <p:restoredTop sz="90000"/>
  </p:normalViewPr>
  <p:slideViewPr>
    <p:cSldViewPr>
      <p:cViewPr>
        <p:scale>
          <a:sx n="146" d="100"/>
          <a:sy n="146" d="100"/>
        </p:scale>
        <p:origin x="768" y="-30"/>
      </p:cViewPr>
      <p:guideLst>
        <p:guide orient="horz" pos="3184"/>
        <p:guide pos="1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2025-10-17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4" y="685800"/>
            <a:ext cx="609599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399" y="2130425"/>
            <a:ext cx="10363199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1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3" y="4406900"/>
            <a:ext cx="10363199" cy="1362075"/>
          </a:xfrm>
        </p:spPr>
        <p:txBody>
          <a:bodyPr anchor="t"/>
          <a:lstStyle>
            <a:lvl1pPr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"/>
          </p:nvPr>
        </p:nvSpPr>
        <p:spPr>
          <a:xfrm>
            <a:off x="608037" y="1643063"/>
            <a:ext cx="10972799" cy="45252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116" y="1199935"/>
            <a:ext cx="4037871" cy="16467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 smtClean="0"/>
              <a:t>마스터 텍스트 스타일 편집</a:t>
            </a:r>
          </a:p>
          <a:p>
            <a:pPr lvl="1">
              <a:defRPr/>
            </a:pPr>
            <a:r>
              <a:rPr lang="ko-KR" altLang="en-US" smtClean="0"/>
              <a:t>둘째 수준</a:t>
            </a:r>
          </a:p>
          <a:p>
            <a:pPr lvl="2">
              <a:defRPr/>
            </a:pPr>
            <a:r>
              <a:rPr lang="ko-KR" altLang="en-US" smtClean="0"/>
              <a:t>셋째 수준</a:t>
            </a:r>
          </a:p>
          <a:p>
            <a:pPr lvl="3">
              <a:defRPr/>
            </a:pPr>
            <a:r>
              <a:rPr lang="ko-KR" altLang="en-US" smtClean="0"/>
              <a:t>넷째 수준</a:t>
            </a:r>
          </a:p>
          <a:p>
            <a:pPr lvl="4">
              <a:defRPr/>
            </a:pPr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7361" y="1199935"/>
            <a:ext cx="4037871" cy="16467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 smtClean="0"/>
              <a:t>마스터 텍스트 스타일 편집</a:t>
            </a:r>
          </a:p>
          <a:p>
            <a:pPr lvl="1">
              <a:defRPr/>
            </a:pPr>
            <a:r>
              <a:rPr lang="ko-KR" altLang="en-US" smtClean="0"/>
              <a:t>둘째 수준</a:t>
            </a:r>
          </a:p>
          <a:p>
            <a:pPr lvl="2">
              <a:defRPr/>
            </a:pPr>
            <a:r>
              <a:rPr lang="ko-KR" altLang="en-US" smtClean="0"/>
              <a:t>셋째 수준</a:t>
            </a:r>
          </a:p>
          <a:p>
            <a:pPr lvl="3">
              <a:defRPr/>
            </a:pPr>
            <a:r>
              <a:rPr lang="ko-KR" altLang="en-US" smtClean="0"/>
              <a:t>넷째 수준</a:t>
            </a:r>
          </a:p>
          <a:p>
            <a:pPr lvl="4">
              <a:defRPr/>
            </a:pPr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half" idx="3"/>
          </p:nvPr>
        </p:nvSpPr>
        <p:spPr>
          <a:xfrm>
            <a:off x="455945" y="2987630"/>
            <a:ext cx="4037871" cy="16467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 smtClean="0"/>
              <a:t>마스터 텍스트 스타일 편집</a:t>
            </a:r>
          </a:p>
          <a:p>
            <a:pPr lvl="1">
              <a:defRPr/>
            </a:pPr>
            <a:r>
              <a:rPr lang="ko-KR" altLang="en-US" smtClean="0"/>
              <a:t>둘째 수준</a:t>
            </a:r>
          </a:p>
          <a:p>
            <a:pPr lvl="2">
              <a:defRPr/>
            </a:pPr>
            <a:r>
              <a:rPr lang="ko-KR" altLang="en-US" smtClean="0"/>
              <a:t>셋째 수준</a:t>
            </a:r>
          </a:p>
          <a:p>
            <a:pPr lvl="3">
              <a:defRPr/>
            </a:pPr>
            <a:r>
              <a:rPr lang="ko-KR" altLang="en-US" smtClean="0"/>
              <a:t>넷째 수준</a:t>
            </a:r>
          </a:p>
          <a:p>
            <a:pPr lvl="4">
              <a:defRPr/>
            </a:pPr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half" idx="4"/>
          </p:nvPr>
        </p:nvSpPr>
        <p:spPr>
          <a:xfrm>
            <a:off x="4646190" y="2987630"/>
            <a:ext cx="4037871" cy="16467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 smtClean="0"/>
              <a:t>마스터 텍스트 스타일 편집</a:t>
            </a:r>
          </a:p>
          <a:p>
            <a:pPr lvl="1">
              <a:defRPr/>
            </a:pPr>
            <a:r>
              <a:rPr lang="ko-KR" altLang="en-US" smtClean="0"/>
              <a:t>둘째 수준</a:t>
            </a:r>
          </a:p>
          <a:p>
            <a:pPr lvl="2">
              <a:defRPr/>
            </a:pPr>
            <a:r>
              <a:rPr lang="ko-KR" altLang="en-US" smtClean="0"/>
              <a:t>셋째 수준</a:t>
            </a:r>
          </a:p>
          <a:p>
            <a:pPr lvl="3">
              <a:defRPr/>
            </a:pPr>
            <a:r>
              <a:rPr lang="ko-KR" altLang="en-US" smtClean="0"/>
              <a:t>넷째 수준</a:t>
            </a:r>
          </a:p>
          <a:p>
            <a:pPr lvl="4">
              <a:defRPr/>
            </a:pPr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0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089" y="4683871"/>
            <a:ext cx="2133234" cy="357120"/>
          </a:xfr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l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l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fld id="{D8D7A7C4-C82A-4D21-9AB0-F0C5A1D3EF09}" type="datetime1">
              <a: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pPr marL="0" lvl="0" indent="0" algn="l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t>2025-10-17</a:t>
            </a:fld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1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3604" y="4683871"/>
            <a:ext cx="2895087" cy="357120"/>
          </a:xfr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ct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ct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2028" y="4683871"/>
            <a:ext cx="2133178" cy="357120"/>
          </a:xfr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fld id="{9ED9AB2E-C55E-4CA1-B2FB-28179D05E515}" type="slidenum">
              <a: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rPr>
              <a:pPr marL="0" lvl="0" indent="0" algn="r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t>‹#›</a:t>
            </a:fld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199" cy="4114800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199" cy="804862"/>
          </a:xfrm>
        </p:spPr>
        <p:txBody>
          <a:bodyPr/>
          <a:lstStyle>
            <a:lvl1pPr>
              <a:defRPr sz="1411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0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11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12314" y="2130425"/>
            <a:ext cx="121920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9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"/>
          </p:nvPr>
        </p:nvSpPr>
        <p:spPr>
          <a:xfrm>
            <a:off x="2859322" y="2196090"/>
            <a:ext cx="6475199" cy="3240000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본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A7C4-C82A-4D21-9AB0-F0C5A1D3EF09}" type="datetimeFigureOut">
              <a:rPr lang="ko-KR" altLang="en-US" smtClean="0"/>
              <a:pPr/>
              <a:t>2025-10-17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기본 디자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089" y="206357"/>
            <a:ext cx="8228117" cy="85707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ctr">
            <a:noAutofit/>
          </a:bodyPr>
          <a:lstStyle/>
          <a:p>
            <a:pPr marL="0" lvl="0" indent="0" algn="ctr" rtl="0" eaLnBrk="0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3300" b="0" i="0" baseline="0">
                <a:solidFill>
                  <a:schemeClr val="tx2"/>
                </a:solidFill>
                <a:latin typeface="굴림"/>
                <a:ea typeface="굴림"/>
                <a:cs typeface="+mn-cs"/>
              </a:rPr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089" y="1199909"/>
            <a:ext cx="8228117" cy="33934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/>
          <a:p>
            <a:pPr marL="257209" lvl="0" indent="-257209" algn="l" rtl="0" eaLnBrk="0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굴림"/>
              <a:buChar char="•"/>
              <a:defRPr/>
            </a:pPr>
            <a:r>
              <a:rPr kumimoji="1" lang="ko-KR" altLang="en-US" sz="24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t>마스터 텍스트 스타일을 편집합니다</a:t>
            </a:r>
          </a:p>
          <a:p>
            <a:pPr marL="557286" lvl="0" indent="-214340" algn="l" rtl="0" eaLnBrk="0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굴림"/>
              <a:buChar char="–"/>
              <a:defRPr/>
            </a:pPr>
            <a:r>
              <a:rPr kumimoji="1" lang="ko-KR" altLang="en-US" sz="21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t>둘째 수준</a:t>
            </a:r>
          </a:p>
          <a:p>
            <a:pPr marL="857363" lvl="0" indent="-171472" algn="l" rtl="0" eaLnBrk="0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굴림"/>
              <a:buChar char="•"/>
              <a:defRPr/>
            </a:pPr>
            <a:r>
              <a:rPr kumimoji="1" lang="ko-KR" altLang="en-US" sz="18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t>셋째 수준</a:t>
            </a:r>
          </a:p>
          <a:p>
            <a:pPr marL="1200308" lvl="0" indent="-171472" algn="l" rtl="0" eaLnBrk="0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굴림"/>
              <a:buChar char="–"/>
              <a:defRPr/>
            </a:pPr>
            <a:r>
              <a:rPr kumimoji="1" lang="ko-KR" altLang="en-US" sz="15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t>넷째 수준</a:t>
            </a:r>
          </a:p>
          <a:p>
            <a:pPr marL="1543254" lvl="0" indent="-171472" algn="l" rtl="0" eaLnBrk="0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굴림"/>
              <a:buChar char="»"/>
              <a:defRPr/>
            </a:pPr>
            <a:r>
              <a:rPr kumimoji="1" lang="ko-KR" altLang="en-US" sz="15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089" y="4683871"/>
            <a:ext cx="2133234" cy="3571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l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l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fld id="{D422D86A-5F52-4165-8473-F1B836277586}" type="datetime1">
              <a: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pPr marL="0" lvl="0" indent="0" algn="l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t>2025-10-17</a:t>
            </a:fld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3604" y="4683871"/>
            <a:ext cx="2895087" cy="3571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ct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ct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2028" y="4683871"/>
            <a:ext cx="2133178" cy="3571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  <p:txBody>
          <a:bodyPr vert="horz" wrap="square" lIns="91440" tIns="45720" rIns="91440" bIns="45720" anchor="t">
            <a:noAutofit/>
          </a:bodyPr>
          <a:lstStyle>
            <a:lvl1pPr marL="0" lvl="0" indent="0" algn="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</a:defRPr>
            </a:lvl1pPr>
          </a:lstStyle>
          <a:p>
            <a:pPr marL="0" lvl="0" indent="0" algn="r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fld id="{6B877B71-F6FB-46C9-B16C-DCB9B0B09EE2}" type="slidenum">
              <a:rPr kumimoji="1" lang="ko-KR" altLang="en-US" sz="1000" b="0" i="0" baseline="0">
                <a:solidFill>
                  <a:schemeClr val="tx1"/>
                </a:solidFill>
                <a:latin typeface="굴림"/>
                <a:ea typeface="굴림"/>
                <a:cs typeface="+mn-cs"/>
              </a:rPr>
              <a:pPr marL="0" lvl="0" indent="0" algn="r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t>‹#›</a:t>
            </a:fld>
            <a:endParaRPr kumimoji="1" lang="ko-KR" altLang="en-US" sz="1000" b="0" i="0" baseline="0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5pPr>
      <a:lvl6pPr marL="3429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6pPr>
      <a:lvl7pPr marL="6858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7pPr>
      <a:lvl8pPr marL="10287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8pPr>
      <a:lvl9pPr marL="13716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/>
          <a:ea typeface="굴림"/>
        </a:defRPr>
      </a:lvl9pPr>
    </p:titleStyle>
    <p:bodyStyle>
      <a:lvl1pPr marL="257175" indent="-257175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2049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2051" name="모서리가 둥근 직사각형 2050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2052" name="모서리가 둥근 직사각형 2051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2053" name="모서리가 둥근 직사각형 2052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3073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3075" name="모서리가 둥근 직사각형 3074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3076" name="모서리가 둥근 직사각형 3075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3077" name="모서리가 둥근 직사각형 3076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4097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4099" name="모서리가 둥근 직사각형 4098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4100" name="모서리가 둥근 직사각형 4099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4101" name="모서리가 둥근 직사각형 4100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5121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5123" name="모서리가 둥근 직사각형 5122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5124" name="모서리가 둥근 직사각형 5123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5125" name="모서리가 둥근 직사각형 5124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그림 6145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6147" name="모서리가 둥근 직사각형 6146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6148" name="모서리가 둥근 직사각형 6147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6149" name="모서리가 둥근 직사각형 6148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7169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7171" name="모서리가 둥근 직사각형 7170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7172" name="모서리가 둥근 직사각형 7171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7173" name="모서리가 둥근 직사각형 7172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8193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8195" name="모서리가 둥근 직사각형 8194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8196" name="모서리가 둥근 직사각형 8195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8197" name="모서리가 둥근 직사각형 8196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9217"/>
          <p:cNvPicPr/>
          <p:nvPr/>
        </p:nvPicPr>
        <p:blipFill rotWithShape="1">
          <a:blip r:embed="rId3">
            <a:lum/>
          </a:blip>
          <a:stretch>
            <a:fillRect/>
          </a:stretch>
        </p:blipFill>
        <p:spPr>
          <a:xfrm>
            <a:off x="0" y="0"/>
            <a:ext cx="9142352" cy="48251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w="med" len="med"/>
            <a:tailEnd w="med" len="med"/>
          </a:ln>
        </p:spPr>
      </p:pic>
      <p:sp>
        <p:nvSpPr>
          <p:cNvPr id="9219" name="모서리가 둥근 직사각형 9218">
            <a:hlinkClick r:id="rId4" action="ppaction://hlinksldjump"/>
          </p:cNvPr>
          <p:cNvSpPr/>
          <p:nvPr/>
        </p:nvSpPr>
        <p:spPr>
          <a:xfrm>
            <a:off x="253969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1.예수는 내 힘이요 나의 기쁨</a:t>
            </a:r>
          </a:p>
        </p:txBody>
      </p:sp>
      <p:sp>
        <p:nvSpPr>
          <p:cNvPr id="9220" name="모서리가 둥근 직사각형 9219">
            <a:hlinkClick r:id="rId5" action="ppaction://hlinksldjump"/>
          </p:cNvPr>
          <p:cNvSpPr/>
          <p:nvPr/>
        </p:nvSpPr>
        <p:spPr>
          <a:xfrm>
            <a:off x="2428452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chemeClr val="tx1"/>
                </a:solidFill>
                <a:latin typeface="굴림"/>
                <a:ea typeface="굴림"/>
              </a:rPr>
              <a:t>5.내가 사나 죽으나 그 이름을</a:t>
            </a:r>
          </a:p>
        </p:txBody>
      </p:sp>
      <p:sp>
        <p:nvSpPr>
          <p:cNvPr id="9221" name="모서리가 둥근 직사각형 9220">
            <a:hlinkClick r:id="rId6" action="ppaction://hlinksldjump"/>
          </p:cNvPr>
          <p:cNvSpPr/>
          <p:nvPr/>
        </p:nvSpPr>
        <p:spPr>
          <a:xfrm>
            <a:off x="4602936" y="4825145"/>
            <a:ext cx="2110962" cy="228516"/>
          </a:xfrm>
          <a:prstGeom prst="roundRect">
            <a:avLst>
              <a:gd name="adj" fmla="val 16667"/>
            </a:avLst>
          </a:prstGeom>
          <a:solidFill>
            <a:schemeClr val="bg1">
              <a:alpha val="32000"/>
            </a:schemeClr>
          </a:solidFill>
          <a:ln w="9544" cap="flat" cmpd="sng" algn="ctr">
            <a:solidFill>
              <a:srgbClr val="808080"/>
            </a:solidFill>
            <a:prstDash val="solid"/>
            <a:round/>
            <a:headEnd w="med" len="med"/>
            <a:tailEnd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4290" tIns="45720" rIns="34290" bIns="45720" anchor="ctr">
            <a:noAutofit/>
          </a:bodyPr>
          <a:lstStyle/>
          <a:p>
            <a:pPr marL="0" lvl="0" indent="0" algn="l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ko-KR" altLang="en-US" sz="1100" b="0" i="0" baseline="0">
                <a:solidFill>
                  <a:srgbClr val="FF0000">
                    <a:alpha val="100000"/>
                  </a:srgbClr>
                </a:solidFill>
                <a:latin typeface="굴림"/>
                <a:ea typeface="굴림"/>
              </a:rPr>
              <a:t>7.내 평생에 그 이름을 그의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내 삶의 이유라 ppt</Template>
  <TotalTime>0</TotalTime>
  <Words>168</Words>
  <Application>Microsoft Office PowerPoint</Application>
  <PresentationFormat>사용자 지정</PresentationFormat>
  <Paragraphs>24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굴림</vt:lpstr>
      <vt:lpstr>맑은 고딕</vt:lpstr>
      <vt:lpstr>Calibri</vt:lpstr>
      <vt:lpstr>Times New Roman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1</cp:revision>
  <dcterms:created xsi:type="dcterms:W3CDTF">2025-10-16T23:33:04Z</dcterms:created>
  <dcterms:modified xsi:type="dcterms:W3CDTF">2025-10-16T23:33:33Z</dcterms:modified>
  <cp:version>1000.0100.01</cp:version>
</cp:coreProperties>
</file>