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2" r:id="rId1"/>
    <p:sldMasterId id="2147484593" r:id="rId2"/>
  </p:sldMasterIdLst>
  <p:notesMasterIdLst>
    <p:notesMasterId r:id="rId17"/>
  </p:notesMasterIdLst>
  <p:handoutMasterIdLst>
    <p:handoutMasterId r:id="rId18"/>
  </p:handoutMasterIdLst>
  <p:sldIdLst>
    <p:sldId id="294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12" r:id="rId13"/>
    <p:sldId id="313" r:id="rId14"/>
    <p:sldId id="314" r:id="rId15"/>
    <p:sldId id="315" r:id="rId16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B48B"/>
    <a:srgbClr val="DADDF0"/>
    <a:srgbClr val="959595"/>
    <a:srgbClr val="969696"/>
    <a:srgbClr val="FF7661"/>
    <a:srgbClr val="7DE9B7"/>
    <a:srgbClr val="A19B75"/>
    <a:srgbClr val="7C4D2D"/>
    <a:srgbClr val="FFFCEF"/>
    <a:srgbClr val="177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9216" autoAdjust="0"/>
    <p:restoredTop sz="94660" autoAdjust="0"/>
  </p:normalViewPr>
  <p:slideViewPr>
    <p:cSldViewPr snapToGrid="0" showGuides="1">
      <p:cViewPr varScale="1">
        <p:scale>
          <a:sx n="139" d="100"/>
          <a:sy n="139" d="100"/>
        </p:scale>
        <p:origin x="402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D18D0BA7-346B-984F-8E37-F15EFE4BAF9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ko-Kore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2AF07EA-4D87-F749-81C1-8BBB496A44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1521E-44BC-8744-8FD0-EEB05194C198}" type="datetimeFigureOut">
              <a:rPr kumimoji="1" lang="ko-Kore-KR" altLang="en-US" smtClean="0"/>
              <a:t>01/16/2025</a:t>
            </a:fld>
            <a:endParaRPr kumimoji="1" lang="ko-Kore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54DD0DA-162D-154D-9F52-77B7CEC98EC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ko-Kore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49FD8DB-34D3-8541-A318-6A58A8CCAED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C27678-7413-784D-909B-3444423F8FEF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41493380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4753EC-6C49-4B2D-8D93-E649B382D1E7}" type="datetimeFigureOut">
              <a:rPr lang="ko-KR" altLang="en-US" smtClean="0"/>
              <a:pPr/>
              <a:t>2025-01-16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6428CB-87A8-4777-9ABC-5C1D920166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561891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094780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00155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2001979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82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</p:spTree>
    <p:extLst>
      <p:ext uri="{BB962C8B-B14F-4D97-AF65-F5344CB8AC3E}">
        <p14:creationId xmlns:p14="http://schemas.microsoft.com/office/powerpoint/2010/main" val="348957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5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5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4236762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4029022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32301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8269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3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</p:spTree>
    <p:extLst>
      <p:ext uri="{BB962C8B-B14F-4D97-AF65-F5344CB8AC3E}">
        <p14:creationId xmlns:p14="http://schemas.microsoft.com/office/powerpoint/2010/main" val="2972097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ko-KR" altLang="en-US" noProof="0" dirty="0"/>
              <a:t>그림을 개체 틀로 끌거나 아이콘을 클릭하여 추가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</p:spTree>
    <p:extLst>
      <p:ext uri="{BB962C8B-B14F-4D97-AF65-F5344CB8AC3E}">
        <p14:creationId xmlns:p14="http://schemas.microsoft.com/office/powerpoint/2010/main" val="386081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00155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399976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5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5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4074734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8">
            <a:extLst>
              <a:ext uri="{FF2B5EF4-FFF2-40B4-BE49-F238E27FC236}">
                <a16:creationId xmlns:a16="http://schemas.microsoft.com/office/drawing/2014/main" id="{2BCB5D3D-A17E-CB34-801F-3B6F0B3C033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2701" y="4731545"/>
            <a:ext cx="1368425" cy="378619"/>
          </a:xfrm>
          <a:prstGeom prst="ellipse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9pPr>
          </a:lstStyle>
          <a:p>
            <a:pPr algn="ctr" eaLnBrk="1" latinLnBrk="1" hangingPunct="1">
              <a:defRPr/>
            </a:pPr>
            <a:fld id="{74C10225-FCDE-445D-9D19-6A0C329B1AFF}" type="slidenum">
              <a:rPr kumimoji="1" lang="ko-KR" altLang="en-US" sz="1800" b="1" smtClean="0">
                <a:solidFill>
                  <a:schemeClr val="bg1"/>
                </a:solidFill>
                <a:latin typeface="Times New Roman" panose="02020603050405020304" pitchFamily="18" charset="0"/>
                <a:ea typeface="바탕체" panose="02030609000101010101" pitchFamily="17" charset="-127"/>
              </a:rPr>
              <a:pPr algn="ctr" eaLnBrk="1" latinLnBrk="1" hangingPunct="1">
                <a:defRPr/>
              </a:pPr>
              <a:t>‹#›</a:t>
            </a:fld>
            <a:r>
              <a:rPr kumimoji="1" lang="en-US" altLang="ko-KR" sz="1800" b="1" dirty="0">
                <a:solidFill>
                  <a:schemeClr val="bg1"/>
                </a:solidFill>
                <a:latin typeface="Times New Roman" panose="02020603050405020304" pitchFamily="18" charset="0"/>
                <a:ea typeface="바탕체" panose="02030609000101010101" pitchFamily="17" charset="-127"/>
              </a:rPr>
              <a:t>/22</a:t>
            </a:r>
          </a:p>
        </p:txBody>
      </p:sp>
    </p:spTree>
    <p:extLst>
      <p:ext uri="{BB962C8B-B14F-4D97-AF65-F5344CB8AC3E}">
        <p14:creationId xmlns:p14="http://schemas.microsoft.com/office/powerpoint/2010/main" val="2632326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8">
            <a:extLst>
              <a:ext uri="{FF2B5EF4-FFF2-40B4-BE49-F238E27FC236}">
                <a16:creationId xmlns:a16="http://schemas.microsoft.com/office/drawing/2014/main" id="{1E8823BC-BFA8-ABC5-EDEF-280E27CCFE6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0801" y="4750595"/>
            <a:ext cx="1368425" cy="378619"/>
          </a:xfrm>
          <a:prstGeom prst="ellipse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맑은 고딕" panose="020B0503020000020004" pitchFamily="50" charset="-127"/>
              </a:defRPr>
            </a:lvl9pPr>
          </a:lstStyle>
          <a:p>
            <a:pPr algn="ctr" eaLnBrk="1" latinLnBrk="1" hangingPunct="1">
              <a:defRPr/>
            </a:pPr>
            <a:fld id="{FB88F52F-F4F2-4F98-9637-055682BE651B}" type="slidenum">
              <a:rPr kumimoji="1" lang="ko-KR" altLang="en-US" sz="1800" b="1" smtClean="0">
                <a:latin typeface="Times New Roman" panose="02020603050405020304" pitchFamily="18" charset="0"/>
                <a:ea typeface="바탕체" panose="02030609000101010101" pitchFamily="17" charset="-127"/>
              </a:rPr>
              <a:pPr algn="ctr" eaLnBrk="1" latinLnBrk="1" hangingPunct="1">
                <a:defRPr/>
              </a:pPr>
              <a:t>‹#›</a:t>
            </a:fld>
            <a:r>
              <a:rPr kumimoji="1" lang="en-US" altLang="ko-KR" sz="1800" b="1" dirty="0">
                <a:latin typeface="Times New Roman" panose="02020603050405020304" pitchFamily="18" charset="0"/>
                <a:ea typeface="바탕체" panose="02030609000101010101" pitchFamily="17" charset="-127"/>
              </a:rPr>
              <a:t>/22</a:t>
            </a:r>
          </a:p>
        </p:txBody>
      </p:sp>
    </p:spTree>
    <p:extLst>
      <p:ext uri="{BB962C8B-B14F-4D97-AF65-F5344CB8AC3E}">
        <p14:creationId xmlns:p14="http://schemas.microsoft.com/office/powerpoint/2010/main" val="2510711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179788" y="4769644"/>
            <a:ext cx="558166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0" latinLnBrk="0" hangingPunct="0">
              <a:defRPr/>
            </a:pPr>
            <a:fld id="{5580C6A3-1493-7A41-96C5-F1E38507A97A}" type="slidenum">
              <a:rPr kumimoji="0" lang="en-US" altLang="ko-KR" sz="1500" b="1">
                <a:solidFill>
                  <a:srgbClr val="FFFFFF"/>
                </a:solidFill>
                <a:latin typeface="Times New Roman" charset="0"/>
              </a:rPr>
              <a:pPr eaLnBrk="0" latinLnBrk="0" hangingPunct="0">
                <a:defRPr/>
              </a:pPr>
              <a:t>‹#›</a:t>
            </a:fld>
            <a:r>
              <a:rPr kumimoji="0" lang="en-US" altLang="ko-KR" sz="1500" b="1" dirty="0">
                <a:solidFill>
                  <a:srgbClr val="FFFFFF"/>
                </a:solidFill>
                <a:latin typeface="Times New Roman" charset="0"/>
              </a:rPr>
              <a:t>/6</a:t>
            </a:r>
          </a:p>
        </p:txBody>
      </p:sp>
      <p:sp>
        <p:nvSpPr>
          <p:cNvPr id="3" name="Oval 7"/>
          <p:cNvSpPr>
            <a:spLocks noChangeArrowheads="1"/>
          </p:cNvSpPr>
          <p:nvPr userDrawn="1"/>
        </p:nvSpPr>
        <p:spPr bwMode="auto">
          <a:xfrm>
            <a:off x="4" y="4731549"/>
            <a:ext cx="1368029" cy="378619"/>
          </a:xfrm>
          <a:prstGeom prst="ellipse">
            <a:avLst/>
          </a:prstGeom>
          <a:gradFill rotWithShape="1">
            <a:gsLst>
              <a:gs pos="0">
                <a:srgbClr val="003300">
                  <a:alpha val="0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fld id="{03983622-1EF8-2B48-A001-5ED45A422AE1}" type="slidenum">
              <a:rPr lang="en-US" altLang="ko-KR" sz="1238" b="1">
                <a:solidFill>
                  <a:srgbClr val="FFFFFF"/>
                </a:solidFill>
                <a:latin typeface="Times New Roman" panose="02020603050405020304" pitchFamily="18" charset="0"/>
                <a:ea typeface="바탕체" panose="02030609000101010101" pitchFamily="17" charset="-127"/>
              </a:rPr>
              <a:pPr algn="ctr">
                <a:defRPr/>
              </a:pPr>
              <a:t>‹#›</a:t>
            </a:fld>
            <a:r>
              <a:rPr lang="en-US" altLang="ko-KR" sz="1238" b="1" dirty="0">
                <a:solidFill>
                  <a:srgbClr val="FFFFFF"/>
                </a:solidFill>
                <a:latin typeface="Times New Roman" panose="02020603050405020304" pitchFamily="18" charset="0"/>
                <a:ea typeface="바탕체" panose="02030609000101010101" pitchFamily="17" charset="-127"/>
              </a:rPr>
              <a:t>/8</a:t>
            </a:r>
          </a:p>
        </p:txBody>
      </p:sp>
    </p:spTree>
    <p:extLst>
      <p:ext uri="{BB962C8B-B14F-4D97-AF65-F5344CB8AC3E}">
        <p14:creationId xmlns:p14="http://schemas.microsoft.com/office/powerpoint/2010/main" val="1200855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 charset="-127"/>
          <a:ea typeface="굴림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 charset="-127"/>
          <a:ea typeface="굴림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 charset="-127"/>
          <a:ea typeface="굴림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 charset="-127"/>
          <a:ea typeface="굴림" charset="-127"/>
        </a:defRPr>
      </a:lvl5pPr>
      <a:lvl6pPr marL="342900"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 charset="-127"/>
          <a:ea typeface="굴림" charset="-127"/>
        </a:defRPr>
      </a:lvl6pPr>
      <a:lvl7pPr marL="685800"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 charset="-127"/>
          <a:ea typeface="굴림" charset="-127"/>
        </a:defRPr>
      </a:lvl7pPr>
      <a:lvl8pPr marL="1028700"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 charset="-127"/>
          <a:ea typeface="굴림" charset="-127"/>
        </a:defRPr>
      </a:lvl8pPr>
      <a:lvl9pPr marL="1371600" algn="ctr" rtl="0" eaLnBrk="1" fontAlgn="base" latinLnBrk="1" hangingPunct="1">
        <a:spcBef>
          <a:spcPct val="0"/>
        </a:spcBef>
        <a:spcAft>
          <a:spcPct val="0"/>
        </a:spcAft>
        <a:defRPr kumimoji="1" sz="33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257175" indent="-257175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 latinLnBrk="1">
        <a:spcBef>
          <a:spcPct val="20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2pPr>
      <a:lvl3pPr marL="857250" indent="-171450" algn="l" rtl="0" fontAlgn="base" latinLnBrk="1">
        <a:spcBef>
          <a:spcPct val="20000"/>
        </a:spcBef>
        <a:spcAft>
          <a:spcPct val="0"/>
        </a:spcAft>
        <a:buChar char="•"/>
        <a:defRPr kumimoji="1" sz="1800">
          <a:solidFill>
            <a:schemeClr val="tx1"/>
          </a:solidFill>
          <a:latin typeface="+mn-lt"/>
          <a:ea typeface="+mn-ea"/>
        </a:defRPr>
      </a:lvl3pPr>
      <a:lvl4pPr marL="1200150" indent="-171450" algn="l" rtl="0" fontAlgn="base" latinLnBrk="1">
        <a:spcBef>
          <a:spcPct val="20000"/>
        </a:spcBef>
        <a:spcAft>
          <a:spcPct val="0"/>
        </a:spcAft>
        <a:buChar char="–"/>
        <a:defRPr kumimoji="1" sz="1500">
          <a:solidFill>
            <a:schemeClr val="tx1"/>
          </a:solidFill>
          <a:latin typeface="+mn-lt"/>
          <a:ea typeface="+mn-ea"/>
        </a:defRPr>
      </a:lvl4pPr>
      <a:lvl5pPr marL="1543050" indent="-171450" algn="l" rtl="0" fontAlgn="base" latinLnBrk="1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5pPr>
      <a:lvl6pPr marL="1885950" indent="-17145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6pPr>
      <a:lvl7pPr marL="2228850" indent="-17145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7pPr>
      <a:lvl8pPr marL="2571750" indent="-17145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8pPr>
      <a:lvl9pPr marL="2914650" indent="-17145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2">
            <a:extLst>
              <a:ext uri="{FF2B5EF4-FFF2-40B4-BE49-F238E27FC236}">
                <a16:creationId xmlns:a16="http://schemas.microsoft.com/office/drawing/2014/main" id="{2DD97568-DBF9-A28F-2B22-23B9E819B4A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8814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94" r:id="rId1"/>
    <p:sldLayoutId id="2147484595" r:id="rId2"/>
  </p:sldLayoutIdLst>
  <p:txStyles>
    <p:titleStyle>
      <a:lvl1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2pPr>
      <a:lvl3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3pPr>
      <a:lvl4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4pPr>
      <a:lvl5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5pPr>
      <a:lvl6pPr marL="3429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6pPr>
      <a:lvl7pPr marL="6858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7pPr>
      <a:lvl8pPr marL="10287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8pPr>
      <a:lvl9pPr marL="13716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맑은 고딕" panose="020B0503020000020004" pitchFamily="50" charset="-127"/>
        </a:defRPr>
      </a:lvl9pPr>
    </p:titleStyle>
    <p:bodyStyle>
      <a:lvl1pPr marL="171450" indent="-171450" algn="l" rtl="0" eaLnBrk="0" fontAlgn="base" latinLnBrk="1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latinLnBrk="1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latinLnBrk="1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latinLnBrk="1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latinLnBrk="1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그림 2">
            <a:extLst>
              <a:ext uri="{FF2B5EF4-FFF2-40B4-BE49-F238E27FC236}">
                <a16:creationId xmlns:a16="http://schemas.microsoft.com/office/drawing/2014/main" id="{E0C23BF7-7957-4A0A-9247-0C0E44555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그림 2">
            <a:extLst>
              <a:ext uri="{FF2B5EF4-FFF2-40B4-BE49-F238E27FC236}">
                <a16:creationId xmlns:a16="http://schemas.microsoft.com/office/drawing/2014/main" id="{C885B5C1-7FD7-E371-BED2-D34FF8DFA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그림 2">
            <a:extLst>
              <a:ext uri="{FF2B5EF4-FFF2-40B4-BE49-F238E27FC236}">
                <a16:creationId xmlns:a16="http://schemas.microsoft.com/office/drawing/2014/main" id="{10AD1B9D-E5E8-7528-6E78-1A92FBA6B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그림 2">
            <a:extLst>
              <a:ext uri="{FF2B5EF4-FFF2-40B4-BE49-F238E27FC236}">
                <a16:creationId xmlns:a16="http://schemas.microsoft.com/office/drawing/2014/main" id="{B5C47206-45BA-6168-D5FE-1D2952CE2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그림 2">
            <a:extLst>
              <a:ext uri="{FF2B5EF4-FFF2-40B4-BE49-F238E27FC236}">
                <a16:creationId xmlns:a16="http://schemas.microsoft.com/office/drawing/2014/main" id="{04C0FB1C-CC34-0506-DF52-B1E73EB94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900" cy="685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그림 2">
            <a:extLst>
              <a:ext uri="{FF2B5EF4-FFF2-40B4-BE49-F238E27FC236}">
                <a16:creationId xmlns:a16="http://schemas.microsoft.com/office/drawing/2014/main" id="{53B2CEB9-1878-1880-D72D-7524051AD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그림 2">
            <a:extLst>
              <a:ext uri="{FF2B5EF4-FFF2-40B4-BE49-F238E27FC236}">
                <a16:creationId xmlns:a16="http://schemas.microsoft.com/office/drawing/2014/main" id="{7DC5473A-1091-D082-BB46-F4CD8DD35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그림 2">
            <a:extLst>
              <a:ext uri="{FF2B5EF4-FFF2-40B4-BE49-F238E27FC236}">
                <a16:creationId xmlns:a16="http://schemas.microsoft.com/office/drawing/2014/main" id="{CFD43611-6B1C-6B15-F15D-E6E8A2903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그림 2">
            <a:extLst>
              <a:ext uri="{FF2B5EF4-FFF2-40B4-BE49-F238E27FC236}">
                <a16:creationId xmlns:a16="http://schemas.microsoft.com/office/drawing/2014/main" id="{F55FBDF3-441D-18D8-BC59-367142E6D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그림 2">
            <a:extLst>
              <a:ext uri="{FF2B5EF4-FFF2-40B4-BE49-F238E27FC236}">
                <a16:creationId xmlns:a16="http://schemas.microsoft.com/office/drawing/2014/main" id="{14769F7C-62B4-E253-8C91-947125161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그림 2">
            <a:extLst>
              <a:ext uri="{FF2B5EF4-FFF2-40B4-BE49-F238E27FC236}">
                <a16:creationId xmlns:a16="http://schemas.microsoft.com/office/drawing/2014/main" id="{7DC5473A-1091-D082-BB46-F4CD8DD35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394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그림 2">
            <a:extLst>
              <a:ext uri="{FF2B5EF4-FFF2-40B4-BE49-F238E27FC236}">
                <a16:creationId xmlns:a16="http://schemas.microsoft.com/office/drawing/2014/main" id="{CFD43611-6B1C-6B15-F15D-E6E8A2903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4840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그림 2">
            <a:extLst>
              <a:ext uri="{FF2B5EF4-FFF2-40B4-BE49-F238E27FC236}">
                <a16:creationId xmlns:a16="http://schemas.microsoft.com/office/drawing/2014/main" id="{F55FBDF3-441D-18D8-BC59-367142E6D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3670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그림 2">
            <a:extLst>
              <a:ext uri="{FF2B5EF4-FFF2-40B4-BE49-F238E27FC236}">
                <a16:creationId xmlns:a16="http://schemas.microsoft.com/office/drawing/2014/main" id="{14769F7C-62B4-E253-8C91-947125161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6355774"/>
      </p:ext>
    </p:extLst>
  </p:cSld>
  <p:clrMapOvr>
    <a:masterClrMapping/>
  </p:clrMapOvr>
</p:sld>
</file>

<file path=ppt/theme/theme1.xml><?xml version="1.0" encoding="utf-8"?>
<a:theme xmlns:a="http://schemas.openxmlformats.org/drawingml/2006/main" name="테마14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테마14" id="{804758D5-8873-1740-961E-70F5FB2B8989}" vid="{0152994B-9176-CB4E-B1E8-67D3E5BA7E01}"/>
    </a:ext>
  </a:extLst>
</a:theme>
</file>

<file path=ppt/theme/theme2.xml><?xml version="1.0" encoding="utf-8"?>
<a:theme xmlns:a="http://schemas.openxmlformats.org/drawingml/2006/main" name="5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38488</TotalTime>
  <Words>0</Words>
  <Application>Microsoft Office PowerPoint</Application>
  <PresentationFormat>화면 슬라이드 쇼(16:9)</PresentationFormat>
  <Paragraphs>0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14</vt:i4>
      </vt:variant>
    </vt:vector>
  </HeadingPairs>
  <TitlesOfParts>
    <vt:vector size="22" baseType="lpstr">
      <vt:lpstr>굴림</vt:lpstr>
      <vt:lpstr>맑은 고딕</vt:lpstr>
      <vt:lpstr>Arial</vt:lpstr>
      <vt:lpstr>Calibri</vt:lpstr>
      <vt:lpstr>Calibri Light</vt:lpstr>
      <vt:lpstr>Times New Roman</vt:lpstr>
      <vt:lpstr>테마14</vt:lpstr>
      <vt:lpstr>5_Office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재명 이</dc:creator>
  <cp:lastModifiedBy>Office</cp:lastModifiedBy>
  <cp:revision>1318</cp:revision>
  <dcterms:created xsi:type="dcterms:W3CDTF">2019-05-04T07:27:05Z</dcterms:created>
  <dcterms:modified xsi:type="dcterms:W3CDTF">2025-01-16T01:41:57Z</dcterms:modified>
</cp:coreProperties>
</file>