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  <p:sldMasterId id="2147483708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7" r:id="rId9"/>
    <p:sldId id="269" r:id="rId10"/>
    <p:sldId id="264" r:id="rId11"/>
    <p:sldId id="268" r:id="rId12"/>
    <p:sldId id="266" r:id="rId13"/>
  </p:sldIdLst>
  <p:sldSz cx="12192000" cy="6858000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85"/>
    <p:restoredTop sz="94655"/>
  </p:normalViewPr>
  <p:slideViewPr>
    <p:cSldViewPr>
      <p:cViewPr varScale="1">
        <p:scale>
          <a:sx n="82" d="100"/>
          <a:sy n="82" d="100"/>
        </p:scale>
        <p:origin x="184" y="42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latinLnBrk="1" hangingPunct="1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latinLnBrk="1" hangingPunct="1">
              <a:defRPr sz="1200" smtClean="0"/>
            </a:lvl1pPr>
          </a:lstStyle>
          <a:p>
            <a:pPr>
              <a:defRPr/>
            </a:pPr>
            <a:fld id="{73C309F9-893E-5A40-B3BF-6DE9BFD0E702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latinLnBrk="1" hangingPunct="1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latinLnBrk="1" hangingPunct="1">
              <a:defRPr sz="1200" smtClean="0"/>
            </a:lvl1pPr>
          </a:lstStyle>
          <a:p>
            <a:pPr>
              <a:defRPr/>
            </a:pPr>
            <a:fld id="{38D3C434-1AD2-9140-94EF-53BDFE04778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latinLnBrk="1" hangingPunct="1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latinLnBrk="1" hangingPunct="1">
              <a:defRPr sz="1200" smtClean="0"/>
            </a:lvl1pPr>
          </a:lstStyle>
          <a:p>
            <a:pPr>
              <a:defRPr/>
            </a:pPr>
            <a:fld id="{024A0E24-B3D8-6C40-9539-541023082A8E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편집하려면 클릭</a:t>
            </a:r>
          </a:p>
          <a:p>
            <a:pPr lvl="1"/>
            <a:r>
              <a:rPr lang="ko-KR" altLang="en-US" noProof="0"/>
              <a:t>두 번째 수준</a:t>
            </a:r>
          </a:p>
          <a:p>
            <a:pPr lvl="2"/>
            <a:r>
              <a:rPr lang="ko-KR" altLang="en-US" noProof="0"/>
              <a:t>세 번째 수준</a:t>
            </a:r>
          </a:p>
          <a:p>
            <a:pPr lvl="3"/>
            <a:r>
              <a:rPr lang="ko-KR" altLang="en-US" noProof="0"/>
              <a:t>네 번째 수준</a:t>
            </a:r>
          </a:p>
          <a:p>
            <a:pPr lvl="4"/>
            <a:r>
              <a:rPr lang="ko-KR" altLang="en-US" noProof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latinLnBrk="1" hangingPunct="1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latinLnBrk="1" hangingPunct="1">
              <a:defRPr sz="1200" smtClean="0"/>
            </a:lvl1pPr>
          </a:lstStyle>
          <a:p>
            <a:pPr>
              <a:defRPr/>
            </a:pPr>
            <a:fld id="{E6AE55C7-9019-F348-940A-2A2ED1BEEB2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767812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390141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843389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452970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039450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6002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928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1119024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개체 틀로 끌거나 아이콘을 클릭하여 추가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1931029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2037445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721447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81EBE-D31D-B547-9B71-05F58FC37D16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7F14E-AE4D-844D-872B-44938885302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230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0339B-A179-CA45-BF31-7DD225E1498F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30EC3-C307-9147-BED7-55F746C94D4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256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9DC26-81F3-0149-9CE4-AB1C5B4C0B58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609AF-197F-5E4A-8302-1EE91F9DC4C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7159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10C3E-383F-5844-B80F-2E3984CB58F9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5135D-5394-1B4A-B908-4CE5D2D9153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860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CA7D0-7902-844B-B7DD-A6F5F15B034E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2B13C-8BEE-EA42-A4B2-02A5B024623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135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026C7-90F3-3645-A302-A988B09E19F8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9E599-9123-C34A-A00B-7DF4201B37A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54910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284DB-FC3B-8048-9228-923029538C97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7E80F-A618-5647-B2F0-85B831CAD9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0420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3BCD0-8804-8841-820F-3C12FE80FF98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A6733-903E-9843-B1D1-2BB09B57E19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9607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개체 틀로 끌거나 아이콘을 클릭하여 추가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E2B37-A24B-F34C-95E8-5A96B0BFDC75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CCE39-5EA9-EC4F-A1A0-1191129794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2109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7D6E5-2C87-7B47-BD62-63D601511003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102A6-E715-BE4D-BC95-26AFE97D862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0948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18372-3B60-644C-B4BD-A21E722E5584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B86E5-5161-C34C-9923-275EF869EE6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19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239713" y="6359525"/>
            <a:ext cx="681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latinLnBrk="1" hangingPunct="1">
              <a:defRPr/>
            </a:pPr>
            <a:fld id="{5C042AA6-A700-DD41-A4C2-C5DFC525D008}" type="slidenum">
              <a:rPr kumimoji="0" lang="en-US" altLang="ko-KR" sz="2000" b="1">
                <a:solidFill>
                  <a:srgbClr val="FFFFFF"/>
                </a:solidFill>
                <a:latin typeface="Times New Roman" charset="0"/>
              </a:rPr>
              <a:pPr eaLnBrk="1" latinLnBrk="1" hangingPunct="1">
                <a:defRPr/>
              </a:pPr>
              <a:t>‹#›</a:t>
            </a:fld>
            <a:r>
              <a:rPr kumimoji="0" lang="en-US" altLang="ko-KR" sz="2000" b="1">
                <a:solidFill>
                  <a:srgbClr val="FFFFFF"/>
                </a:solidFill>
                <a:latin typeface="Times New Roman" charset="0"/>
              </a:rPr>
              <a:t>/6</a:t>
            </a:r>
          </a:p>
        </p:txBody>
      </p:sp>
      <p:sp>
        <p:nvSpPr>
          <p:cNvPr id="3" name="Oval 9"/>
          <p:cNvSpPr>
            <a:spLocks noChangeArrowheads="1"/>
          </p:cNvSpPr>
          <p:nvPr userDrawn="1"/>
        </p:nvSpPr>
        <p:spPr bwMode="auto">
          <a:xfrm>
            <a:off x="0" y="6308725"/>
            <a:ext cx="1824038" cy="504825"/>
          </a:xfrm>
          <a:prstGeom prst="ellipse">
            <a:avLst/>
          </a:prstGeom>
          <a:noFill/>
          <a:ln>
            <a:noFill/>
          </a:ln>
          <a:effectLst>
            <a:outerShdw blurRad="63500" dist="38099" dir="2700000" algn="ctr" rotWithShape="0">
              <a:schemeClr val="bg1">
                <a:alpha val="74997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3300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latinLnBrk="1" hangingPunct="1">
              <a:defRPr/>
            </a:pPr>
            <a:fld id="{9E924C33-268B-CA48-82D4-B4CDA1451963}" type="slidenum">
              <a:rPr lang="en-US" altLang="ko-KR" sz="2400" b="1">
                <a:latin typeface="Times New Roman" charset="0"/>
                <a:ea typeface="바탕체" charset="-127"/>
              </a:rPr>
              <a:pPr algn="ctr" eaLnBrk="1" latinLnBrk="1" hangingPunct="1">
                <a:defRPr/>
              </a:pPr>
              <a:t>‹#›</a:t>
            </a:fld>
            <a:r>
              <a:rPr lang="en-US" altLang="ko-KR" sz="2400" b="1">
                <a:latin typeface="Times New Roman" charset="0"/>
                <a:ea typeface="바탕체" charset="-127"/>
              </a:rPr>
              <a:t>/11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개체 틀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4579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3F2E86E-89EE-FE41-9DE4-259015CDA38F}" type="datetimeFigureOut">
              <a:rPr lang="ko-KR" altLang="en-US"/>
              <a:pPr>
                <a:defRPr/>
              </a:pPr>
              <a:t>2022. 3. 20.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 charset="-127"/>
                <a:ea typeface="맑은 고딕" charset="-127"/>
              </a:defRPr>
            </a:lvl1pPr>
          </a:lstStyle>
          <a:p>
            <a:pPr>
              <a:defRPr/>
            </a:pPr>
            <a:fld id="{6990F2D5-1683-814B-8922-614AC5845A7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12B5B141-C102-174B-8962-1F1A71ACB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2049" name="Picture 6" descr="내삶에소망(예수닮기를)-01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93"/>
          <a:stretch/>
        </p:blipFill>
        <p:spPr bwMode="auto">
          <a:xfrm>
            <a:off x="815975" y="0"/>
            <a:ext cx="10560050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69A2D4AF-7F3F-A544-8746-7A2792121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3073" name="Picture 4" descr="내삶에소망(예수닮기를)-02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28"/>
          <a:stretch/>
        </p:blipFill>
        <p:spPr bwMode="auto">
          <a:xfrm>
            <a:off x="815975" y="0"/>
            <a:ext cx="10560050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9F05D027-6B95-844D-A06A-E0162A91D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4097" name="Picture 4" descr="내삶에소망(예수닮기를)-03-07-10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19"/>
          <a:stretch/>
        </p:blipFill>
        <p:spPr bwMode="auto">
          <a:xfrm>
            <a:off x="815975" y="0"/>
            <a:ext cx="10560050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A0D41E55-2130-0C4F-A66E-BAEE86C03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5121" name="Picture 4" descr="내삶에소망(예수닮기를)-04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38"/>
          <a:stretch/>
        </p:blipFill>
        <p:spPr bwMode="auto">
          <a:xfrm>
            <a:off x="815975" y="0"/>
            <a:ext cx="10560050" cy="630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31FC59B5-A5DF-1940-AA03-3636EA116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6145" name="Picture 4" descr="내삶에소망(예수닮기를)-05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19"/>
          <a:stretch/>
        </p:blipFill>
        <p:spPr bwMode="auto">
          <a:xfrm>
            <a:off x="815975" y="0"/>
            <a:ext cx="10560050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26BACCAA-0B9A-5D4B-AB4E-5D72E9FD5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7169" name="Picture 4" descr="내삶에소망(예수닮기를)-06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19"/>
          <a:stretch/>
        </p:blipFill>
        <p:spPr bwMode="auto">
          <a:xfrm>
            <a:off x="815975" y="0"/>
            <a:ext cx="10560050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4807FA91-306B-9442-8B3A-5A9FB89D1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8193" name="Picture 4" descr="내삶에소망(예수닮기를)-03-07-10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01"/>
          <a:stretch/>
        </p:blipFill>
        <p:spPr bwMode="auto">
          <a:xfrm>
            <a:off x="815975" y="0"/>
            <a:ext cx="10560050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2A67B363-5CE4-AE44-9378-831578B84A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9217" name="Picture 4" descr="내삶에소망(예수닮기를)-04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46"/>
          <a:stretch/>
        </p:blipFill>
        <p:spPr bwMode="auto">
          <a:xfrm>
            <a:off x="815975" y="0"/>
            <a:ext cx="10560050" cy="623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3CA19547-A462-9946-BF1F-473B6A08D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10241" name="Picture 4" descr="내삶에소망(예수닮기를)-09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974"/>
          <a:stretch/>
        </p:blipFill>
        <p:spPr bwMode="auto">
          <a:xfrm>
            <a:off x="815975" y="0"/>
            <a:ext cx="10560050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DC651EDB-85B7-0E4F-BB44-6AEE96339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11265" name="Picture 4" descr="내삶에소망(예수닮기를)-03-07-10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974"/>
          <a:stretch/>
        </p:blipFill>
        <p:spPr bwMode="auto">
          <a:xfrm>
            <a:off x="815975" y="0"/>
            <a:ext cx="10560050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하늘, 실외, 식물, 잔디이(가) 표시된 사진&#10;&#10;자동 생성된 설명">
            <a:extLst>
              <a:ext uri="{FF2B5EF4-FFF2-40B4-BE49-F238E27FC236}">
                <a16:creationId xmlns:a16="http://schemas.microsoft.com/office/drawing/2014/main" id="{3B0295B8-6523-E448-B565-3DF9C2F21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pic>
        <p:nvPicPr>
          <p:cNvPr id="12289" name="Picture 4" descr="내삶에소망(예수닮기를)-11 cop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38"/>
          <a:stretch/>
        </p:blipFill>
        <p:spPr bwMode="auto">
          <a:xfrm>
            <a:off x="815975" y="0"/>
            <a:ext cx="10560050" cy="55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테마14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테마14" id="{804758D5-8873-1740-961E-70F5FB2B8989}" vid="{0152994B-9176-CB4E-B1E8-67D3E5BA7E01}"/>
    </a:ext>
  </a:extLst>
</a:theme>
</file>

<file path=ppt/theme/theme2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테마14</Template>
  <TotalTime>54</TotalTime>
  <Words>0</Words>
  <Application>Microsoft Macintosh PowerPoint</Application>
  <PresentationFormat>와이드스크린</PresentationFormat>
  <Paragraphs>0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굴림</vt:lpstr>
      <vt:lpstr>맑은 고딕</vt:lpstr>
      <vt:lpstr>Arial</vt:lpstr>
      <vt:lpstr>Times New Roman</vt:lpstr>
      <vt:lpstr>테마14</vt:lpstr>
      <vt:lpstr>3_Office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한국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최봉수</dc:creator>
  <cp:lastModifiedBy>안하성</cp:lastModifiedBy>
  <cp:revision>7</cp:revision>
  <dcterms:created xsi:type="dcterms:W3CDTF">2008-05-21T17:35:22Z</dcterms:created>
  <dcterms:modified xsi:type="dcterms:W3CDTF">2022-03-20T08:51:31Z</dcterms:modified>
</cp:coreProperties>
</file>