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맑은 고딕" panose="020B0503020000020004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맑은 고딕" panose="020B0503020000020004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맑은 고딕" panose="020B0503020000020004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맑은 고딕" panose="020B0503020000020004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맑은 고딕" panose="020B0503020000020004" pitchFamily="50" charset="-127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맑은 고딕" panose="020B0503020000020004" pitchFamily="50" charset="-127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맑은 고딕" panose="020B0503020000020004" pitchFamily="50" charset="-127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Calibri" panose="020F0502020204030204" pitchFamily="34" charset="0"/>
        <a:ea typeface="맑은 고딕" panose="020B0503020000020004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B9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688" autoAdjust="0"/>
    <p:restoredTop sz="94660"/>
  </p:normalViewPr>
  <p:slideViewPr>
    <p:cSldViewPr snapToGrid="0">
      <p:cViewPr varScale="1">
        <p:scale>
          <a:sx n="84" d="100"/>
          <a:sy n="84" d="100"/>
        </p:scale>
        <p:origin x="183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9270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950" y="5638800"/>
            <a:ext cx="1009650" cy="100965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2pPr>
      <a:lvl3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3pPr>
      <a:lvl4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4pPr>
      <a:lvl5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5pPr>
      <a:lvl6pPr marL="4572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6pPr>
      <a:lvl7pPr marL="9144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7pPr>
      <a:lvl8pPr marL="13716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8pPr>
      <a:lvl9pPr marL="18288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9pPr>
    </p:titleStyle>
    <p:bodyStyle>
      <a:lvl1pPr marL="228600" indent="-228600" algn="l" rtl="0" eaLnBrk="0" fontAlgn="base" latinLnBrk="1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l="56371" r="6371" b="25200"/>
          <a:stretch/>
        </p:blipFill>
        <p:spPr>
          <a:xfrm>
            <a:off x="0" y="649224"/>
            <a:ext cx="9144000" cy="5129784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18E41F33-B49F-A1B8-6B1C-9714E561375D}"/>
              </a:ext>
            </a:extLst>
          </p:cNvPr>
          <p:cNvSpPr/>
          <p:nvPr/>
        </p:nvSpPr>
        <p:spPr>
          <a:xfrm>
            <a:off x="7690104" y="5413248"/>
            <a:ext cx="1389888" cy="1335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그림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33"/>
          <a:stretch/>
        </p:blipFill>
        <p:spPr bwMode="auto">
          <a:xfrm>
            <a:off x="0" y="374904"/>
            <a:ext cx="9144000" cy="5038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D37F6FDE-CEF2-3C48-E7A8-0637C1540C7C}"/>
              </a:ext>
            </a:extLst>
          </p:cNvPr>
          <p:cNvSpPr/>
          <p:nvPr/>
        </p:nvSpPr>
        <p:spPr>
          <a:xfrm>
            <a:off x="7690104" y="5413248"/>
            <a:ext cx="1389888" cy="1335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그림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00"/>
          <a:stretch/>
        </p:blipFill>
        <p:spPr bwMode="auto">
          <a:xfrm>
            <a:off x="0" y="448056"/>
            <a:ext cx="9144000" cy="4965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4A69D7C0-BAC2-F0CB-4405-4DDC515DC575}"/>
              </a:ext>
            </a:extLst>
          </p:cNvPr>
          <p:cNvSpPr/>
          <p:nvPr/>
        </p:nvSpPr>
        <p:spPr>
          <a:xfrm>
            <a:off x="7690104" y="5413248"/>
            <a:ext cx="1389888" cy="1335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그림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33"/>
          <a:stretch/>
        </p:blipFill>
        <p:spPr bwMode="auto">
          <a:xfrm>
            <a:off x="0" y="429768"/>
            <a:ext cx="9144000" cy="51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3BE03FA5-9147-29D4-3358-88EAE8492968}"/>
              </a:ext>
            </a:extLst>
          </p:cNvPr>
          <p:cNvSpPr/>
          <p:nvPr/>
        </p:nvSpPr>
        <p:spPr>
          <a:xfrm>
            <a:off x="7690104" y="5413248"/>
            <a:ext cx="1389888" cy="1335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그림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67"/>
          <a:stretch/>
        </p:blipFill>
        <p:spPr bwMode="auto">
          <a:xfrm>
            <a:off x="0" y="484632"/>
            <a:ext cx="9144000" cy="5166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4B736A34-75EA-C81F-2454-EB4B42A13C57}"/>
              </a:ext>
            </a:extLst>
          </p:cNvPr>
          <p:cNvSpPr/>
          <p:nvPr/>
        </p:nvSpPr>
        <p:spPr>
          <a:xfrm>
            <a:off x="7690104" y="5413248"/>
            <a:ext cx="1389888" cy="1335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그림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00"/>
          <a:stretch/>
        </p:blipFill>
        <p:spPr bwMode="auto">
          <a:xfrm>
            <a:off x="0" y="484632"/>
            <a:ext cx="9144000" cy="510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F397CFD9-C70E-713A-DD9D-50240DC38572}"/>
              </a:ext>
            </a:extLst>
          </p:cNvPr>
          <p:cNvSpPr/>
          <p:nvPr/>
        </p:nvSpPr>
        <p:spPr>
          <a:xfrm>
            <a:off x="7690104" y="5413248"/>
            <a:ext cx="1389888" cy="1335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그림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67"/>
          <a:stretch/>
        </p:blipFill>
        <p:spPr bwMode="auto">
          <a:xfrm>
            <a:off x="0" y="457200"/>
            <a:ext cx="9144000" cy="4672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118CBCE5-12CA-77F8-07DE-423FCC85541D}"/>
              </a:ext>
            </a:extLst>
          </p:cNvPr>
          <p:cNvSpPr/>
          <p:nvPr/>
        </p:nvSpPr>
        <p:spPr>
          <a:xfrm>
            <a:off x="7690104" y="5413248"/>
            <a:ext cx="1389888" cy="1335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그림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00" b="24400"/>
          <a:stretch/>
        </p:blipFill>
        <p:spPr bwMode="auto">
          <a:xfrm>
            <a:off x="0" y="338328"/>
            <a:ext cx="9144000" cy="5184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540C4613-D68D-0D8F-E70F-4E1FBD230570}"/>
              </a:ext>
            </a:extLst>
          </p:cNvPr>
          <p:cNvSpPr/>
          <p:nvPr/>
        </p:nvSpPr>
        <p:spPr>
          <a:xfrm>
            <a:off x="7690104" y="5413248"/>
            <a:ext cx="1389888" cy="1335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그림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67"/>
          <a:stretch/>
        </p:blipFill>
        <p:spPr bwMode="auto">
          <a:xfrm>
            <a:off x="0" y="457200"/>
            <a:ext cx="9144000" cy="4672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118CBCE5-12CA-77F8-07DE-423FCC85541D}"/>
              </a:ext>
            </a:extLst>
          </p:cNvPr>
          <p:cNvSpPr/>
          <p:nvPr/>
        </p:nvSpPr>
        <p:spPr>
          <a:xfrm>
            <a:off x="7690104" y="5413248"/>
            <a:ext cx="1389888" cy="1335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92830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그림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00" b="24400"/>
          <a:stretch/>
        </p:blipFill>
        <p:spPr bwMode="auto">
          <a:xfrm>
            <a:off x="0" y="338328"/>
            <a:ext cx="9144000" cy="5184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540C4613-D68D-0D8F-E70F-4E1FBD230570}"/>
              </a:ext>
            </a:extLst>
          </p:cNvPr>
          <p:cNvSpPr/>
          <p:nvPr/>
        </p:nvSpPr>
        <p:spPr>
          <a:xfrm>
            <a:off x="7690104" y="5413248"/>
            <a:ext cx="1389888" cy="1335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48811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0</Words>
  <Application>Microsoft Office PowerPoint</Application>
  <PresentationFormat>화면 슬라이드 쇼(4:3)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뀨뀨</dc:creator>
  <cp:lastModifiedBy>성묵 강</cp:lastModifiedBy>
  <cp:revision>15</cp:revision>
  <dcterms:created xsi:type="dcterms:W3CDTF">2015-08-24T13:45:36Z</dcterms:created>
  <dcterms:modified xsi:type="dcterms:W3CDTF">2024-04-11T07:10:46Z</dcterms:modified>
</cp:coreProperties>
</file>