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3" r:id="rId7"/>
  </p:sldIdLst>
  <p:sldSz cx="9144000" cy="6858000" type="screen4x3"/>
  <p:notesSz cx="6858000" cy="9144000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247">
          <p15:clr>
            <a:srgbClr val="A4A3A4"/>
          </p15:clr>
        </p15:guide>
        <p15:guide id="2" pos="15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55" autoAdjust="0"/>
  </p:normalViewPr>
  <p:slideViewPr>
    <p:cSldViewPr>
      <p:cViewPr varScale="1">
        <p:scale>
          <a:sx n="104" d="100"/>
          <a:sy n="104" d="100"/>
        </p:scale>
        <p:origin x="1824" y="114"/>
      </p:cViewPr>
      <p:guideLst>
        <p:guide orient="horz" pos="4247"/>
        <p:guide pos="15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E1D4A2-BE00-4F54-A9EC-83953C5E731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4764A30-A4ED-43F3-BE79-8205852FB14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DA81C7E-D991-4AFE-984A-E455CB8BA34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F0D7B5-1E9E-46B2-B696-7296FD7BA574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400621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0D8D280-BC6A-48B2-8349-C67E415921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516490D-F19C-482B-8A4E-0280EA4B99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AF6A113-C9C2-4C37-9810-0F6C9A417B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B40BC5-628A-4A97-990F-B73E38B87FD5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822239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E6AAD2-E6A4-422B-8EBF-50F96AB5338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43089B9-DE73-4A14-8857-8017F4272BD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AFFA3FF-C424-4FC5-AE97-63A73713B42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EE2C8A-5FAB-4193-B7B8-E954EBC3376F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2000060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37892CB-BF3F-4410-A0FA-66843E553C3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98775E-7A29-4DE6-B854-EEA7EB487EC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F3DEAC7-26B1-493C-B55A-C98329F8452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0241C0-822E-498A-BB90-B64D07197BEF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554371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A2908056-E8B0-434B-A617-C9ABB55F005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65359496-D909-42EA-9F3B-D158E558C96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2C213DFA-4ECA-4426-8208-60835062C12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C9DA0F-2EC5-4880-80AC-F49CFF41EF5A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681066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D5E1272-3545-46FD-9749-866B3FBE16D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AF1716D-4C73-4385-878F-4210FD91E8D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6BF9A37B-3B74-489A-BC75-77906F8FEA9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1723B3-0B5F-49C3-A967-8B9AE78C1530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664147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ACD8BDD-797E-4E6F-8088-058C197E326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13FFC487-3BD9-4948-A3ED-D76F08D0D99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355EAFC5-98D6-47A2-BE3D-3019842CF17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D6AA50-CDD5-48D7-B6AE-8E04A9BE5FF3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237164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D2C093D-A2FC-41B2-B510-191C72BBAD4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B8CB0BC-DF7B-49A4-9D0C-7659E38F40C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CBD17AA-50FA-45A9-955E-BB20E82BCD1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C69F444-C95E-4E76-B149-DD120844E445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517649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B06F77-DD65-4812-A76F-1DCB175079E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17B8814-DCE7-43AF-827F-0C421A0EFF0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8A79D20-35C8-48B2-96EE-3AC4E9E1E84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AE62E6-DDCB-4DFC-8BD0-9A77E72643A8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76627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FA7F9CA-B573-44B1-94FA-A790D11F56D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B42B5A6-211F-4B1A-ADDA-99889853692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CF140E7-0B32-4207-80C4-7980C241906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73A433A-1410-4976-A64C-B94063AD15A3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477568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BB3E75D-57F8-408E-860F-C0A814555CC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D7277D5-BE90-483C-9EF8-1764AB6A0F2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D007F3B-D9E1-4F76-8002-B7907ABB617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5FFE01-F57E-401E-B646-E4A95ED7D24F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99170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6C439D28-CF83-4BA4-AEA7-BC3DABE362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CE9A0282-6E48-4258-8154-2966CBA374D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9AA2BA6-5891-42E1-83BD-11D822BA200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latinLnBrk="1" hangingPunct="1">
              <a:defRPr sz="14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D26EDF9D-C0AB-4AAD-9A97-F489DAA5CA84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latinLnBrk="1" hangingPunct="1">
              <a:defRPr sz="14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FB56FFA9-0474-431C-907A-4F66B659533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400"/>
            </a:lvl1pPr>
          </a:lstStyle>
          <a:p>
            <a:fld id="{1D668146-E4FF-4CC8-94A5-C060620E4393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5" Type="http://schemas.openxmlformats.org/officeDocument/2006/relationships/slide" Target="slide3.xml"/><Relationship Id="rId4" Type="http://schemas.openxmlformats.org/officeDocument/2006/relationships/slide" Target="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5" Type="http://schemas.openxmlformats.org/officeDocument/2006/relationships/slide" Target="slide3.xml"/><Relationship Id="rId4" Type="http://schemas.openxmlformats.org/officeDocument/2006/relationships/slide" Target="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5" Type="http://schemas.openxmlformats.org/officeDocument/2006/relationships/slide" Target="slide3.xml"/><Relationship Id="rId4" Type="http://schemas.openxmlformats.org/officeDocument/2006/relationships/slide" Target="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5" Type="http://schemas.openxmlformats.org/officeDocument/2006/relationships/slide" Target="slide3.xml"/><Relationship Id="rId4" Type="http://schemas.openxmlformats.org/officeDocument/2006/relationships/slide" Target="sl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5" Type="http://schemas.openxmlformats.org/officeDocument/2006/relationships/slide" Target="slide3.xml"/><Relationship Id="rId4" Type="http://schemas.openxmlformats.org/officeDocument/2006/relationships/slide" Target="slid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5" Type="http://schemas.openxmlformats.org/officeDocument/2006/relationships/slide" Target="slide3.xml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그림 1">
            <a:extLst>
              <a:ext uri="{FF2B5EF4-FFF2-40B4-BE49-F238E27FC236}">
                <a16:creationId xmlns:a16="http://schemas.microsoft.com/office/drawing/2014/main" id="{2125C19F-53C2-4CAE-B82F-23516D8B60E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AutoShape 13">
            <a:hlinkClick r:id="rId4" action="ppaction://hlinksldjump"/>
            <a:extLst>
              <a:ext uri="{FF2B5EF4-FFF2-40B4-BE49-F238E27FC236}">
                <a16:creationId xmlns:a16="http://schemas.microsoft.com/office/drawing/2014/main" id="{951593FB-3687-402E-B9EC-BA4D68388A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000" y="6502400"/>
            <a:ext cx="2111375" cy="228600"/>
          </a:xfrm>
          <a:prstGeom prst="roundRect">
            <a:avLst>
              <a:gd name="adj" fmla="val 16667"/>
            </a:avLst>
          </a:prstGeom>
          <a:solidFill>
            <a:schemeClr val="bg1">
              <a:alpha val="32156"/>
            </a:schemeClr>
          </a:solidFill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" rIns="45720" anchor="ctr"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1100">
                <a:solidFill>
                  <a:srgbClr val="FF0000"/>
                </a:solidFill>
              </a:rPr>
              <a:t>1.</a:t>
            </a:r>
            <a:r>
              <a:rPr lang="ko-KR" altLang="en-US" sz="1100">
                <a:solidFill>
                  <a:srgbClr val="FF0000"/>
                </a:solidFill>
              </a:rPr>
              <a:t>마음속에 어려움이 있을 때</a:t>
            </a:r>
          </a:p>
        </p:txBody>
      </p:sp>
      <p:sp>
        <p:nvSpPr>
          <p:cNvPr id="2052" name="AutoShape 14">
            <a:hlinkClick r:id="rId5" action="ppaction://hlinksldjump"/>
            <a:extLst>
              <a:ext uri="{FF2B5EF4-FFF2-40B4-BE49-F238E27FC236}">
                <a16:creationId xmlns:a16="http://schemas.microsoft.com/office/drawing/2014/main" id="{415237C8-8F29-4161-BF7A-F7413DFEE1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8875" y="6502400"/>
            <a:ext cx="2111375" cy="228600"/>
          </a:xfrm>
          <a:prstGeom prst="roundRect">
            <a:avLst>
              <a:gd name="adj" fmla="val 16667"/>
            </a:avLst>
          </a:prstGeom>
          <a:solidFill>
            <a:schemeClr val="bg1">
              <a:alpha val="32156"/>
            </a:schemeClr>
          </a:solidFill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" rIns="45720" anchor="ctr"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1100"/>
              <a:t>3.</a:t>
            </a:r>
            <a:r>
              <a:rPr lang="ko-KR" altLang="en-US" sz="1100"/>
              <a:t>주님 앞에 나아올 수 없을 때</a:t>
            </a:r>
          </a:p>
        </p:txBody>
      </p:sp>
      <p:sp>
        <p:nvSpPr>
          <p:cNvPr id="2053" name="AutoShape 15">
            <a:hlinkClick r:id="rId6" action="ppaction://hlinksldjump"/>
            <a:extLst>
              <a:ext uri="{FF2B5EF4-FFF2-40B4-BE49-F238E27FC236}">
                <a16:creationId xmlns:a16="http://schemas.microsoft.com/office/drawing/2014/main" id="{0840C3D2-1A53-44B0-B50A-31C2E0C79B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3750" y="6502400"/>
            <a:ext cx="2111375" cy="228600"/>
          </a:xfrm>
          <a:prstGeom prst="roundRect">
            <a:avLst>
              <a:gd name="adj" fmla="val 16667"/>
            </a:avLst>
          </a:prstGeom>
          <a:solidFill>
            <a:schemeClr val="bg1">
              <a:alpha val="32156"/>
            </a:schemeClr>
          </a:solidFill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" rIns="45720" anchor="ctr"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1100"/>
              <a:t>7.</a:t>
            </a:r>
            <a:r>
              <a:rPr lang="ko-KR" altLang="en-US" sz="1100"/>
              <a:t>그럼에도 불구하고 날 안아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그림 1">
            <a:extLst>
              <a:ext uri="{FF2B5EF4-FFF2-40B4-BE49-F238E27FC236}">
                <a16:creationId xmlns:a16="http://schemas.microsoft.com/office/drawing/2014/main" id="{94828C4E-CB9A-4BEF-AC6A-A6C681752C1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AutoShape 13">
            <a:hlinkClick r:id="rId4" action="ppaction://hlinksldjump"/>
            <a:extLst>
              <a:ext uri="{FF2B5EF4-FFF2-40B4-BE49-F238E27FC236}">
                <a16:creationId xmlns:a16="http://schemas.microsoft.com/office/drawing/2014/main" id="{12FE5D2C-3040-453F-84A3-52534B6666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000" y="6502400"/>
            <a:ext cx="2111375" cy="228600"/>
          </a:xfrm>
          <a:prstGeom prst="roundRect">
            <a:avLst>
              <a:gd name="adj" fmla="val 16667"/>
            </a:avLst>
          </a:prstGeom>
          <a:solidFill>
            <a:schemeClr val="bg1">
              <a:alpha val="32156"/>
            </a:schemeClr>
          </a:solidFill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" rIns="45720" anchor="ctr"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1100">
                <a:solidFill>
                  <a:srgbClr val="FF0000"/>
                </a:solidFill>
              </a:rPr>
              <a:t>1.</a:t>
            </a:r>
            <a:r>
              <a:rPr lang="ko-KR" altLang="en-US" sz="1100">
                <a:solidFill>
                  <a:srgbClr val="FF0000"/>
                </a:solidFill>
              </a:rPr>
              <a:t>마음속에 어려움이 있을 때</a:t>
            </a:r>
          </a:p>
        </p:txBody>
      </p:sp>
      <p:sp>
        <p:nvSpPr>
          <p:cNvPr id="3076" name="AutoShape 14">
            <a:hlinkClick r:id="rId5" action="ppaction://hlinksldjump"/>
            <a:extLst>
              <a:ext uri="{FF2B5EF4-FFF2-40B4-BE49-F238E27FC236}">
                <a16:creationId xmlns:a16="http://schemas.microsoft.com/office/drawing/2014/main" id="{615F0767-7AB4-43C6-94FC-9799C83B38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8875" y="6502400"/>
            <a:ext cx="2111375" cy="228600"/>
          </a:xfrm>
          <a:prstGeom prst="roundRect">
            <a:avLst>
              <a:gd name="adj" fmla="val 16667"/>
            </a:avLst>
          </a:prstGeom>
          <a:solidFill>
            <a:schemeClr val="bg1">
              <a:alpha val="32156"/>
            </a:schemeClr>
          </a:solidFill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" rIns="45720" anchor="ctr"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1100"/>
              <a:t>3.</a:t>
            </a:r>
            <a:r>
              <a:rPr lang="ko-KR" altLang="en-US" sz="1100"/>
              <a:t>주님 앞에 나아올 수 없을 때</a:t>
            </a:r>
          </a:p>
        </p:txBody>
      </p:sp>
      <p:sp>
        <p:nvSpPr>
          <p:cNvPr id="3077" name="AutoShape 15">
            <a:hlinkClick r:id="rId6" action="ppaction://hlinksldjump"/>
            <a:extLst>
              <a:ext uri="{FF2B5EF4-FFF2-40B4-BE49-F238E27FC236}">
                <a16:creationId xmlns:a16="http://schemas.microsoft.com/office/drawing/2014/main" id="{5BDED0E9-C7F0-424C-9158-A64BB7B968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3750" y="6502400"/>
            <a:ext cx="2111375" cy="228600"/>
          </a:xfrm>
          <a:prstGeom prst="roundRect">
            <a:avLst>
              <a:gd name="adj" fmla="val 16667"/>
            </a:avLst>
          </a:prstGeom>
          <a:solidFill>
            <a:schemeClr val="bg1">
              <a:alpha val="32156"/>
            </a:schemeClr>
          </a:solidFill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" rIns="45720" anchor="ctr"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1100"/>
              <a:t>7.</a:t>
            </a:r>
            <a:r>
              <a:rPr lang="ko-KR" altLang="en-US" sz="1100"/>
              <a:t>그럼에도 불구하고 날 안아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그림 1">
            <a:extLst>
              <a:ext uri="{FF2B5EF4-FFF2-40B4-BE49-F238E27FC236}">
                <a16:creationId xmlns:a16="http://schemas.microsoft.com/office/drawing/2014/main" id="{C4187EB4-E171-4E1B-A2E5-67F9E8FFCBD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AutoShape 13">
            <a:hlinkClick r:id="rId4" action="ppaction://hlinksldjump"/>
            <a:extLst>
              <a:ext uri="{FF2B5EF4-FFF2-40B4-BE49-F238E27FC236}">
                <a16:creationId xmlns:a16="http://schemas.microsoft.com/office/drawing/2014/main" id="{8BF02BE2-2167-46CA-A7AE-6C206F9ECC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000" y="6502400"/>
            <a:ext cx="2111375" cy="228600"/>
          </a:xfrm>
          <a:prstGeom prst="roundRect">
            <a:avLst>
              <a:gd name="adj" fmla="val 16667"/>
            </a:avLst>
          </a:prstGeom>
          <a:solidFill>
            <a:schemeClr val="bg1">
              <a:alpha val="32156"/>
            </a:schemeClr>
          </a:solidFill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" rIns="45720" anchor="ctr"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1100"/>
              <a:t>1.</a:t>
            </a:r>
            <a:r>
              <a:rPr lang="ko-KR" altLang="en-US" sz="1100"/>
              <a:t>마음속에 어려움이 있을 때</a:t>
            </a:r>
          </a:p>
        </p:txBody>
      </p:sp>
      <p:sp>
        <p:nvSpPr>
          <p:cNvPr id="4100" name="AutoShape 14">
            <a:hlinkClick r:id="rId5" action="ppaction://hlinksldjump"/>
            <a:extLst>
              <a:ext uri="{FF2B5EF4-FFF2-40B4-BE49-F238E27FC236}">
                <a16:creationId xmlns:a16="http://schemas.microsoft.com/office/drawing/2014/main" id="{635905FC-80C3-4D94-9256-416B7E6DC7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8875" y="6502400"/>
            <a:ext cx="2111375" cy="228600"/>
          </a:xfrm>
          <a:prstGeom prst="roundRect">
            <a:avLst>
              <a:gd name="adj" fmla="val 16667"/>
            </a:avLst>
          </a:prstGeom>
          <a:solidFill>
            <a:schemeClr val="bg1">
              <a:alpha val="32156"/>
            </a:schemeClr>
          </a:solidFill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" rIns="45720" anchor="ctr"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1100">
                <a:solidFill>
                  <a:srgbClr val="FF0000"/>
                </a:solidFill>
              </a:rPr>
              <a:t>3.</a:t>
            </a:r>
            <a:r>
              <a:rPr lang="ko-KR" altLang="en-US" sz="1100">
                <a:solidFill>
                  <a:srgbClr val="FF0000"/>
                </a:solidFill>
              </a:rPr>
              <a:t>주님 앞에 나아올 수 없을 때</a:t>
            </a:r>
          </a:p>
        </p:txBody>
      </p:sp>
      <p:sp>
        <p:nvSpPr>
          <p:cNvPr id="4101" name="AutoShape 15">
            <a:hlinkClick r:id="rId6" action="ppaction://hlinksldjump"/>
            <a:extLst>
              <a:ext uri="{FF2B5EF4-FFF2-40B4-BE49-F238E27FC236}">
                <a16:creationId xmlns:a16="http://schemas.microsoft.com/office/drawing/2014/main" id="{D42C45FA-EA9A-4E52-AB9A-A8A4920036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3750" y="6502400"/>
            <a:ext cx="2111375" cy="228600"/>
          </a:xfrm>
          <a:prstGeom prst="roundRect">
            <a:avLst>
              <a:gd name="adj" fmla="val 16667"/>
            </a:avLst>
          </a:prstGeom>
          <a:solidFill>
            <a:schemeClr val="bg1">
              <a:alpha val="32156"/>
            </a:schemeClr>
          </a:solidFill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" rIns="45720" anchor="ctr"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1100"/>
              <a:t>7.</a:t>
            </a:r>
            <a:r>
              <a:rPr lang="ko-KR" altLang="en-US" sz="1100"/>
              <a:t>그럼에도 불구하고 날 안아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그림 1">
            <a:extLst>
              <a:ext uri="{FF2B5EF4-FFF2-40B4-BE49-F238E27FC236}">
                <a16:creationId xmlns:a16="http://schemas.microsoft.com/office/drawing/2014/main" id="{EB7D68CB-EC65-40D4-B76E-8C88B637479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AutoShape 13">
            <a:hlinkClick r:id="rId4" action="ppaction://hlinksldjump"/>
            <a:extLst>
              <a:ext uri="{FF2B5EF4-FFF2-40B4-BE49-F238E27FC236}">
                <a16:creationId xmlns:a16="http://schemas.microsoft.com/office/drawing/2014/main" id="{DFC3BFA0-B9CB-4411-A37D-359A896714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000" y="6502400"/>
            <a:ext cx="2111375" cy="228600"/>
          </a:xfrm>
          <a:prstGeom prst="roundRect">
            <a:avLst>
              <a:gd name="adj" fmla="val 16667"/>
            </a:avLst>
          </a:prstGeom>
          <a:solidFill>
            <a:schemeClr val="bg1">
              <a:alpha val="32156"/>
            </a:schemeClr>
          </a:solidFill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" rIns="45720" anchor="ctr"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1100"/>
              <a:t>1.</a:t>
            </a:r>
            <a:r>
              <a:rPr lang="ko-KR" altLang="en-US" sz="1100"/>
              <a:t>마음속에 어려움이 있을 때</a:t>
            </a:r>
          </a:p>
        </p:txBody>
      </p:sp>
      <p:sp>
        <p:nvSpPr>
          <p:cNvPr id="5124" name="AutoShape 14">
            <a:hlinkClick r:id="rId5" action="ppaction://hlinksldjump"/>
            <a:extLst>
              <a:ext uri="{FF2B5EF4-FFF2-40B4-BE49-F238E27FC236}">
                <a16:creationId xmlns:a16="http://schemas.microsoft.com/office/drawing/2014/main" id="{9AC455DF-0BEF-48D4-86F8-10456F4866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8875" y="6502400"/>
            <a:ext cx="2111375" cy="228600"/>
          </a:xfrm>
          <a:prstGeom prst="roundRect">
            <a:avLst>
              <a:gd name="adj" fmla="val 16667"/>
            </a:avLst>
          </a:prstGeom>
          <a:solidFill>
            <a:schemeClr val="bg1">
              <a:alpha val="32156"/>
            </a:schemeClr>
          </a:solidFill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" rIns="45720" anchor="ctr"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1100">
                <a:solidFill>
                  <a:srgbClr val="FF0000"/>
                </a:solidFill>
              </a:rPr>
              <a:t>3.</a:t>
            </a:r>
            <a:r>
              <a:rPr lang="ko-KR" altLang="en-US" sz="1100">
                <a:solidFill>
                  <a:srgbClr val="FF0000"/>
                </a:solidFill>
              </a:rPr>
              <a:t>주님 앞에 나아올 수 없을 때</a:t>
            </a:r>
          </a:p>
        </p:txBody>
      </p:sp>
      <p:sp>
        <p:nvSpPr>
          <p:cNvPr id="5125" name="AutoShape 15">
            <a:hlinkClick r:id="rId6" action="ppaction://hlinksldjump"/>
            <a:extLst>
              <a:ext uri="{FF2B5EF4-FFF2-40B4-BE49-F238E27FC236}">
                <a16:creationId xmlns:a16="http://schemas.microsoft.com/office/drawing/2014/main" id="{0F1FE610-1F31-4B84-943D-E88126294E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3750" y="6502400"/>
            <a:ext cx="2111375" cy="228600"/>
          </a:xfrm>
          <a:prstGeom prst="roundRect">
            <a:avLst>
              <a:gd name="adj" fmla="val 16667"/>
            </a:avLst>
          </a:prstGeom>
          <a:solidFill>
            <a:schemeClr val="bg1">
              <a:alpha val="32156"/>
            </a:schemeClr>
          </a:solidFill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" rIns="45720" anchor="ctr"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1100"/>
              <a:t>7.</a:t>
            </a:r>
            <a:r>
              <a:rPr lang="ko-KR" altLang="en-US" sz="1100"/>
              <a:t>그럼에도 불구하고 날 안아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그림 1">
            <a:extLst>
              <a:ext uri="{FF2B5EF4-FFF2-40B4-BE49-F238E27FC236}">
                <a16:creationId xmlns:a16="http://schemas.microsoft.com/office/drawing/2014/main" id="{5D7F8386-EACA-4A8F-B055-FE41443E9FA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AutoShape 13">
            <a:hlinkClick r:id="rId4" action="ppaction://hlinksldjump"/>
            <a:extLst>
              <a:ext uri="{FF2B5EF4-FFF2-40B4-BE49-F238E27FC236}">
                <a16:creationId xmlns:a16="http://schemas.microsoft.com/office/drawing/2014/main" id="{479430F0-439F-4F74-AF4D-91CDBB1FFB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000" y="6502400"/>
            <a:ext cx="2111375" cy="228600"/>
          </a:xfrm>
          <a:prstGeom prst="roundRect">
            <a:avLst>
              <a:gd name="adj" fmla="val 16667"/>
            </a:avLst>
          </a:prstGeom>
          <a:solidFill>
            <a:schemeClr val="bg1">
              <a:alpha val="32156"/>
            </a:schemeClr>
          </a:solidFill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" rIns="45720" anchor="ctr"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1100"/>
              <a:t>1.</a:t>
            </a:r>
            <a:r>
              <a:rPr lang="ko-KR" altLang="en-US" sz="1100"/>
              <a:t>마음속에 어려움이 있을 때</a:t>
            </a:r>
          </a:p>
        </p:txBody>
      </p:sp>
      <p:sp>
        <p:nvSpPr>
          <p:cNvPr id="8196" name="AutoShape 14">
            <a:hlinkClick r:id="rId5" action="ppaction://hlinksldjump"/>
            <a:extLst>
              <a:ext uri="{FF2B5EF4-FFF2-40B4-BE49-F238E27FC236}">
                <a16:creationId xmlns:a16="http://schemas.microsoft.com/office/drawing/2014/main" id="{79499ADF-1FF0-4517-9C11-EF1FCBBCAC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8875" y="6502400"/>
            <a:ext cx="2111375" cy="228600"/>
          </a:xfrm>
          <a:prstGeom prst="roundRect">
            <a:avLst>
              <a:gd name="adj" fmla="val 16667"/>
            </a:avLst>
          </a:prstGeom>
          <a:solidFill>
            <a:schemeClr val="bg1">
              <a:alpha val="32156"/>
            </a:schemeClr>
          </a:solidFill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" rIns="45720" anchor="ctr"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1100"/>
              <a:t>3.</a:t>
            </a:r>
            <a:r>
              <a:rPr lang="ko-KR" altLang="en-US" sz="1100"/>
              <a:t>주님 앞에 나아올 수 없을 때</a:t>
            </a:r>
          </a:p>
        </p:txBody>
      </p:sp>
      <p:sp>
        <p:nvSpPr>
          <p:cNvPr id="8197" name="AutoShape 15">
            <a:hlinkClick r:id="rId6" action="ppaction://hlinksldjump"/>
            <a:extLst>
              <a:ext uri="{FF2B5EF4-FFF2-40B4-BE49-F238E27FC236}">
                <a16:creationId xmlns:a16="http://schemas.microsoft.com/office/drawing/2014/main" id="{B7967D54-DE25-4276-ACC2-4C90115B95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3750" y="6502400"/>
            <a:ext cx="2111375" cy="228600"/>
          </a:xfrm>
          <a:prstGeom prst="roundRect">
            <a:avLst>
              <a:gd name="adj" fmla="val 16667"/>
            </a:avLst>
          </a:prstGeom>
          <a:solidFill>
            <a:schemeClr val="bg1">
              <a:alpha val="32156"/>
            </a:schemeClr>
          </a:solidFill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" rIns="45720" anchor="ctr"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1100">
                <a:solidFill>
                  <a:srgbClr val="FF0000"/>
                </a:solidFill>
              </a:rPr>
              <a:t>7.</a:t>
            </a:r>
            <a:r>
              <a:rPr lang="ko-KR" altLang="en-US" sz="1100">
                <a:solidFill>
                  <a:srgbClr val="FF0000"/>
                </a:solidFill>
              </a:rPr>
              <a:t>그럼에도 불구하고 날 안아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그림 1">
            <a:extLst>
              <a:ext uri="{FF2B5EF4-FFF2-40B4-BE49-F238E27FC236}">
                <a16:creationId xmlns:a16="http://schemas.microsoft.com/office/drawing/2014/main" id="{3F3910DE-31D5-427B-B6E0-C449D8485E2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AutoShape 13">
            <a:hlinkClick r:id="rId4" action="ppaction://hlinksldjump"/>
            <a:extLst>
              <a:ext uri="{FF2B5EF4-FFF2-40B4-BE49-F238E27FC236}">
                <a16:creationId xmlns:a16="http://schemas.microsoft.com/office/drawing/2014/main" id="{87BBF541-C460-4304-A988-CB3FAEAAF6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000" y="6502400"/>
            <a:ext cx="2111375" cy="228600"/>
          </a:xfrm>
          <a:prstGeom prst="roundRect">
            <a:avLst>
              <a:gd name="adj" fmla="val 16667"/>
            </a:avLst>
          </a:prstGeom>
          <a:solidFill>
            <a:schemeClr val="bg1">
              <a:alpha val="32156"/>
            </a:schemeClr>
          </a:solidFill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" rIns="45720" anchor="ctr"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1100"/>
              <a:t>1.</a:t>
            </a:r>
            <a:r>
              <a:rPr lang="ko-KR" altLang="en-US" sz="1100"/>
              <a:t>마음속에 어려움이 있을 때</a:t>
            </a:r>
          </a:p>
        </p:txBody>
      </p:sp>
      <p:sp>
        <p:nvSpPr>
          <p:cNvPr id="9220" name="AutoShape 14">
            <a:hlinkClick r:id="rId5" action="ppaction://hlinksldjump"/>
            <a:extLst>
              <a:ext uri="{FF2B5EF4-FFF2-40B4-BE49-F238E27FC236}">
                <a16:creationId xmlns:a16="http://schemas.microsoft.com/office/drawing/2014/main" id="{0097F9DA-DBE6-4768-83F5-D7308C12AE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8875" y="6502400"/>
            <a:ext cx="2111375" cy="228600"/>
          </a:xfrm>
          <a:prstGeom prst="roundRect">
            <a:avLst>
              <a:gd name="adj" fmla="val 16667"/>
            </a:avLst>
          </a:prstGeom>
          <a:solidFill>
            <a:schemeClr val="bg1">
              <a:alpha val="32156"/>
            </a:schemeClr>
          </a:solidFill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" rIns="45720" anchor="ctr"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1100"/>
              <a:t>3.</a:t>
            </a:r>
            <a:r>
              <a:rPr lang="ko-KR" altLang="en-US" sz="1100"/>
              <a:t>주님 앞에 나아올 수 없을 때</a:t>
            </a:r>
          </a:p>
        </p:txBody>
      </p:sp>
      <p:sp>
        <p:nvSpPr>
          <p:cNvPr id="9221" name="AutoShape 15">
            <a:hlinkClick r:id="rId6" action="ppaction://hlinksldjump"/>
            <a:extLst>
              <a:ext uri="{FF2B5EF4-FFF2-40B4-BE49-F238E27FC236}">
                <a16:creationId xmlns:a16="http://schemas.microsoft.com/office/drawing/2014/main" id="{6E707E37-9C6E-441D-B8C8-4FAED846C5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3750" y="6502400"/>
            <a:ext cx="2111375" cy="228600"/>
          </a:xfrm>
          <a:prstGeom prst="roundRect">
            <a:avLst>
              <a:gd name="adj" fmla="val 16667"/>
            </a:avLst>
          </a:prstGeom>
          <a:solidFill>
            <a:schemeClr val="bg1">
              <a:alpha val="32156"/>
            </a:schemeClr>
          </a:solidFill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" rIns="45720" anchor="ctr"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1100">
                <a:solidFill>
                  <a:srgbClr val="FF0000"/>
                </a:solidFill>
              </a:rPr>
              <a:t>7.</a:t>
            </a:r>
            <a:r>
              <a:rPr lang="ko-KR" altLang="en-US" sz="1100">
                <a:solidFill>
                  <a:srgbClr val="FF0000"/>
                </a:solidFill>
              </a:rPr>
              <a:t>그럼에도 불구하고 날 안아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120</Words>
  <Application>Microsoft Office PowerPoint</Application>
  <PresentationFormat>화면 슬라이드 쇼(4:3)</PresentationFormat>
  <Paragraphs>18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0" baseType="lpstr">
      <vt:lpstr>굴림</vt:lpstr>
      <vt:lpstr>Arial</vt:lpstr>
      <vt:lpstr>맑은 고딕</vt:lpstr>
      <vt:lpstr>기본 디자인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KOREA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All user</dc:creator>
  <cp:lastModifiedBy>admin</cp:lastModifiedBy>
  <cp:revision>28</cp:revision>
  <dcterms:created xsi:type="dcterms:W3CDTF">2014-07-22T01:22:16Z</dcterms:created>
  <dcterms:modified xsi:type="dcterms:W3CDTF">2023-08-31T01:23:28Z</dcterms:modified>
</cp:coreProperties>
</file>