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42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3361-2094-4771-945A-5411C1C8AA16}" type="datetimeFigureOut">
              <a:rPr lang="ko-KR" altLang="en-US" smtClean="0"/>
              <a:t>2019-04-25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BCE4-32A8-472D-A145-1C75E8AA0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3411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3361-2094-4771-945A-5411C1C8AA16}" type="datetimeFigureOut">
              <a:rPr lang="ko-KR" altLang="en-US" smtClean="0"/>
              <a:t>2019-04-25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BCE4-32A8-472D-A145-1C75E8AA0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6837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3361-2094-4771-945A-5411C1C8AA16}" type="datetimeFigureOut">
              <a:rPr lang="ko-KR" altLang="en-US" smtClean="0"/>
              <a:t>2019-04-25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BCE4-32A8-472D-A145-1C75E8AA0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959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3361-2094-4771-945A-5411C1C8AA16}" type="datetimeFigureOut">
              <a:rPr lang="ko-KR" altLang="en-US" smtClean="0"/>
              <a:t>2019-04-25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BCE4-32A8-472D-A145-1C75E8AA0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0578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3361-2094-4771-945A-5411C1C8AA16}" type="datetimeFigureOut">
              <a:rPr lang="ko-KR" altLang="en-US" smtClean="0"/>
              <a:t>2019-04-25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BCE4-32A8-472D-A145-1C75E8AA0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426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3361-2094-4771-945A-5411C1C8AA16}" type="datetimeFigureOut">
              <a:rPr lang="ko-KR" altLang="en-US" smtClean="0"/>
              <a:t>2019-04-25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BCE4-32A8-472D-A145-1C75E8AA0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7905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3361-2094-4771-945A-5411C1C8AA16}" type="datetimeFigureOut">
              <a:rPr lang="ko-KR" altLang="en-US" smtClean="0"/>
              <a:t>2019-04-25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BCE4-32A8-472D-A145-1C75E8AA0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0353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3361-2094-4771-945A-5411C1C8AA16}" type="datetimeFigureOut">
              <a:rPr lang="ko-KR" altLang="en-US" smtClean="0"/>
              <a:t>2019-04-25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BCE4-32A8-472D-A145-1C75E8AA0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7106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3361-2094-4771-945A-5411C1C8AA16}" type="datetimeFigureOut">
              <a:rPr lang="ko-KR" altLang="en-US" smtClean="0"/>
              <a:t>2019-04-25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BCE4-32A8-472D-A145-1C75E8AA0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8679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3361-2094-4771-945A-5411C1C8AA16}" type="datetimeFigureOut">
              <a:rPr lang="ko-KR" altLang="en-US" smtClean="0"/>
              <a:t>2019-04-25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BCE4-32A8-472D-A145-1C75E8AA0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5896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3361-2094-4771-945A-5411C1C8AA16}" type="datetimeFigureOut">
              <a:rPr lang="ko-KR" altLang="en-US" smtClean="0"/>
              <a:t>2019-04-25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BCE4-32A8-472D-A145-1C75E8AA0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5403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93361-2094-4771-945A-5411C1C8AA16}" type="datetimeFigureOut">
              <a:rPr lang="ko-KR" altLang="en-US" smtClean="0"/>
              <a:t>2019-04-25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DBCE4-32A8-472D-A145-1C75E8AA04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555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8103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2786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3127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4888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9058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6708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화면 슬라이드 쇼(4:3)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shin-jihwan</dc:creator>
  <cp:lastModifiedBy>shin-jihwan</cp:lastModifiedBy>
  <cp:revision>1</cp:revision>
  <dcterms:created xsi:type="dcterms:W3CDTF">2019-04-25T03:11:10Z</dcterms:created>
  <dcterms:modified xsi:type="dcterms:W3CDTF">2019-04-25T03:13:33Z</dcterms:modified>
</cp:coreProperties>
</file>