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7" r:id="rId4"/>
    <p:sldId id="258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927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7310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1297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953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768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6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9778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3588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074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99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4985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6353D-87D1-43B3-8204-D21210ECBC45}" type="datetimeFigureOut">
              <a:rPr lang="ko-KR" altLang="en-US" smtClean="0"/>
              <a:t>2014-01-04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4D7F0-B232-4326-BD5E-A15EE92A02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677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144"/>
          </a:xfrm>
        </p:spPr>
      </p:pic>
    </p:spTree>
    <p:extLst>
      <p:ext uri="{BB962C8B-B14F-4D97-AF65-F5344CB8AC3E}">
        <p14:creationId xmlns:p14="http://schemas.microsoft.com/office/powerpoint/2010/main" val="3827709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3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931091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520750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동탄명성교회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정병진</dc:creator>
  <cp:lastModifiedBy>정병진</cp:lastModifiedBy>
  <cp:revision>3</cp:revision>
  <dcterms:created xsi:type="dcterms:W3CDTF">2014-01-04T04:41:42Z</dcterms:created>
  <dcterms:modified xsi:type="dcterms:W3CDTF">2014-01-04T04:54:20Z</dcterms:modified>
</cp:coreProperties>
</file>