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3" r:id="rId4"/>
    <p:sldId id="266" r:id="rId5"/>
    <p:sldId id="265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50189" autoAdjust="0"/>
  </p:normalViewPr>
  <p:slideViewPr>
    <p:cSldViewPr>
      <p:cViewPr>
        <p:scale>
          <a:sx n="50" d="100"/>
          <a:sy n="50" d="100"/>
        </p:scale>
        <p:origin x="-1872" y="-4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92236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94404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46965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1236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11714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99933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747210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43912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17645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27391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27205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AB4B2-378B-4C8B-AE6E-0F383BA6CD1E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2E978-9483-4316-A67E-180BBF9CC5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250264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102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그림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776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 descr="그림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776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그림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776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그림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776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0</Words>
  <Application>Microsoft Office PowerPoint</Application>
  <PresentationFormat>화면 슬라이드 쇼(4:3)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슬라이드 1</vt:lpstr>
      <vt:lpstr>슬라이드 2</vt:lpstr>
      <vt:lpstr>슬라이드 3</vt:lpstr>
      <vt:lpstr>슬라이드 4</vt:lpstr>
      <vt:lpstr>슬라이드 5</vt:lpstr>
    </vt:vector>
  </TitlesOfParts>
  <Company>동탄명성교회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정병진</dc:creator>
  <cp:lastModifiedBy>JOSHUA</cp:lastModifiedBy>
  <cp:revision>19</cp:revision>
  <dcterms:created xsi:type="dcterms:W3CDTF">2014-02-07T12:25:48Z</dcterms:created>
  <dcterms:modified xsi:type="dcterms:W3CDTF">2014-04-16T02:59:45Z</dcterms:modified>
</cp:coreProperties>
</file>