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2" r:id="rId4"/>
    <p:sldId id="263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872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7927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7310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71297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1953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27768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766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59778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23588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4907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0399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7498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6353D-87D1-43B3-8204-D21210ECBC45}" type="datetimeFigureOut">
              <a:rPr lang="ko-KR" altLang="en-US" smtClean="0"/>
              <a:pPr/>
              <a:t>2014-04-16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4D7F0-B232-4326-BD5E-A15EE92A026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03677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144"/>
          </a:xfrm>
        </p:spPr>
      </p:pic>
    </p:spTree>
    <p:extLst>
      <p:ext uri="{BB962C8B-B14F-4D97-AF65-F5344CB8AC3E}">
        <p14:creationId xmlns:p14="http://schemas.microsoft.com/office/powerpoint/2010/main" xmlns="" val="382770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그림1.jpg"/>
          <p:cNvPicPr>
            <a:picLocks noChangeAspect="1"/>
          </p:cNvPicPr>
          <p:nvPr/>
        </p:nvPicPr>
        <p:blipFill>
          <a:blip r:embed="rId2"/>
          <a:srcRect l="2344" t="1440" r="1562"/>
          <a:stretch>
            <a:fillRect/>
          </a:stretch>
        </p:blipFill>
        <p:spPr>
          <a:xfrm>
            <a:off x="-32" y="0"/>
            <a:ext cx="9144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그림2.jpg"/>
          <p:cNvPicPr>
            <a:picLocks noChangeAspect="1"/>
          </p:cNvPicPr>
          <p:nvPr/>
        </p:nvPicPr>
        <p:blipFill>
          <a:blip r:embed="rId2"/>
          <a:srcRect l="2343" t="1413" r="2343"/>
          <a:stretch>
            <a:fillRect/>
          </a:stretch>
        </p:blipFill>
        <p:spPr>
          <a:xfrm>
            <a:off x="0" y="-24"/>
            <a:ext cx="9144000" cy="685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그림3.jpg"/>
          <p:cNvPicPr>
            <a:picLocks noChangeAspect="1"/>
          </p:cNvPicPr>
          <p:nvPr/>
        </p:nvPicPr>
        <p:blipFill>
          <a:blip r:embed="rId2"/>
          <a:srcRect l="2343" t="1957" r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동탄명성교회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정병진</dc:creator>
  <cp:lastModifiedBy>JOSHUA</cp:lastModifiedBy>
  <cp:revision>27</cp:revision>
  <dcterms:created xsi:type="dcterms:W3CDTF">2014-01-04T04:41:42Z</dcterms:created>
  <dcterms:modified xsi:type="dcterms:W3CDTF">2014-04-16T02:55:22Z</dcterms:modified>
</cp:coreProperties>
</file>