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1" r:id="rId5"/>
    <p:sldId id="262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2236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4404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965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36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1714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9933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7210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3912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645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391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205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AB4B2-378B-4C8B-AE6E-0F383BA6CD1E}" type="datetimeFigureOut">
              <a:rPr lang="ko-KR" altLang="en-US" smtClean="0"/>
              <a:t>2014-02-07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2E978-9483-4316-A67E-180BBF9CC5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0264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020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765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73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693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693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화면 슬라이드 쇼(4:3)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동탄명성교회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정병진</dc:creator>
  <cp:lastModifiedBy>정병진</cp:lastModifiedBy>
  <cp:revision>4</cp:revision>
  <dcterms:created xsi:type="dcterms:W3CDTF">2014-02-07T12:25:48Z</dcterms:created>
  <dcterms:modified xsi:type="dcterms:W3CDTF">2014-02-07T12:56:28Z</dcterms:modified>
</cp:coreProperties>
</file>